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73" r:id="rId3"/>
    <p:sldId id="307" r:id="rId4"/>
    <p:sldId id="312" r:id="rId5"/>
    <p:sldId id="358" r:id="rId6"/>
    <p:sldId id="357" r:id="rId7"/>
    <p:sldId id="309" r:id="rId8"/>
    <p:sldId id="31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4660"/>
  </p:normalViewPr>
  <p:slideViewPr>
    <p:cSldViewPr snapToGrid="0">
      <p:cViewPr>
        <p:scale>
          <a:sx n="40" d="100"/>
          <a:sy n="40" d="100"/>
        </p:scale>
        <p:origin x="2290" y="11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1C4AB6-0651-4828-BAE2-092B897A7095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AD23F00D-455B-40D8-B55B-F87940B0EA99}">
      <dgm:prSet phldrT="[Text]" custT="1"/>
      <dgm:spPr/>
      <dgm:t>
        <a:bodyPr/>
        <a:lstStyle/>
        <a:p>
          <a:pPr algn="l"/>
          <a:r>
            <a:rPr lang="en-GB" sz="1600" dirty="0" smtClean="0"/>
            <a:t>About </a:t>
          </a:r>
          <a:r>
            <a:rPr lang="en-GB" sz="1600" dirty="0" smtClean="0"/>
            <a:t>Code First Approach</a:t>
          </a:r>
          <a:endParaRPr lang="en-US" sz="1600" dirty="0"/>
        </a:p>
      </dgm:t>
    </dgm:pt>
    <dgm:pt modelId="{D57F3CB3-47A5-429E-9F5A-AC6ED3FB58DB}" type="parTrans" cxnId="{C7B3EFA3-55FF-4FD7-B87A-245654BF5F90}">
      <dgm:prSet/>
      <dgm:spPr/>
      <dgm:t>
        <a:bodyPr/>
        <a:lstStyle/>
        <a:p>
          <a:endParaRPr lang="en-US"/>
        </a:p>
      </dgm:t>
    </dgm:pt>
    <dgm:pt modelId="{08937EED-0CBB-4E5E-904D-7131340BB232}" type="sibTrans" cxnId="{C7B3EFA3-55FF-4FD7-B87A-245654BF5F90}">
      <dgm:prSet/>
      <dgm:spPr/>
      <dgm:t>
        <a:bodyPr/>
        <a:lstStyle/>
        <a:p>
          <a:endParaRPr lang="en-US"/>
        </a:p>
      </dgm:t>
    </dgm:pt>
    <dgm:pt modelId="{EF698431-0D28-414F-A618-95005234B35A}">
      <dgm:prSet phldrT="[Text]"/>
      <dgm:spPr/>
      <dgm:t>
        <a:bodyPr/>
        <a:lstStyle/>
        <a:p>
          <a:pPr algn="l"/>
          <a:r>
            <a:rPr lang="en-GB" dirty="0" smtClean="0"/>
            <a:t>Create first database </a:t>
          </a:r>
          <a:endParaRPr lang="en-US" dirty="0"/>
        </a:p>
      </dgm:t>
    </dgm:pt>
    <dgm:pt modelId="{49A7DBF2-2D69-4B26-8BDF-F98F54A51992}" type="parTrans" cxnId="{C9D678B0-0EF7-45DB-B0D7-2B2A111D86E8}">
      <dgm:prSet/>
      <dgm:spPr/>
      <dgm:t>
        <a:bodyPr/>
        <a:lstStyle/>
        <a:p>
          <a:endParaRPr lang="en-US"/>
        </a:p>
      </dgm:t>
    </dgm:pt>
    <dgm:pt modelId="{99B22021-8110-40D2-99B1-FB1F7ECD9D54}" type="sibTrans" cxnId="{C9D678B0-0EF7-45DB-B0D7-2B2A111D86E8}">
      <dgm:prSet/>
      <dgm:spPr/>
      <dgm:t>
        <a:bodyPr/>
        <a:lstStyle/>
        <a:p>
          <a:endParaRPr lang="en-US"/>
        </a:p>
      </dgm:t>
    </dgm:pt>
    <dgm:pt modelId="{42623111-99E4-43E1-B880-594E0839F3DF}">
      <dgm:prSet phldrT="[Text]"/>
      <dgm:spPr/>
      <dgm:t>
        <a:bodyPr/>
        <a:lstStyle/>
        <a:p>
          <a:pPr algn="l"/>
          <a:r>
            <a:rPr lang="en-US" b="0" i="0" dirty="0" smtClean="0"/>
            <a:t>Managing connection strings </a:t>
          </a:r>
          <a:endParaRPr lang="en-US" dirty="0"/>
        </a:p>
      </dgm:t>
    </dgm:pt>
    <dgm:pt modelId="{F5186B28-A68F-4487-8B1D-4148F67E7120}" type="parTrans" cxnId="{5EFD4513-9304-4277-80CF-1569EB4E8944}">
      <dgm:prSet/>
      <dgm:spPr/>
      <dgm:t>
        <a:bodyPr/>
        <a:lstStyle/>
        <a:p>
          <a:endParaRPr lang="en-US"/>
        </a:p>
      </dgm:t>
    </dgm:pt>
    <dgm:pt modelId="{A6416A46-D941-4A6E-B77C-3413554762CD}" type="sibTrans" cxnId="{5EFD4513-9304-4277-80CF-1569EB4E8944}">
      <dgm:prSet/>
      <dgm:spPr/>
      <dgm:t>
        <a:bodyPr/>
        <a:lstStyle/>
        <a:p>
          <a:endParaRPr lang="en-US"/>
        </a:p>
      </dgm:t>
    </dgm:pt>
    <dgm:pt modelId="{44785CEF-D8E5-4C1D-A631-0193BE4646F0}">
      <dgm:prSet phldrT="[Text]"/>
      <dgm:spPr/>
      <dgm:t>
        <a:bodyPr/>
        <a:lstStyle/>
        <a:p>
          <a:pPr algn="l"/>
          <a:r>
            <a:rPr lang="en-US" dirty="0" smtClean="0"/>
            <a:t>Data Annotations and Fluent API</a:t>
          </a:r>
          <a:endParaRPr lang="en-US" dirty="0"/>
        </a:p>
      </dgm:t>
    </dgm:pt>
    <dgm:pt modelId="{CC831C84-1D06-48E3-915C-64A0BB59B187}" type="parTrans" cxnId="{06516D24-E025-4A69-85AF-94B4B35701E5}">
      <dgm:prSet/>
      <dgm:spPr/>
      <dgm:t>
        <a:bodyPr/>
        <a:lstStyle/>
        <a:p>
          <a:endParaRPr lang="en-US"/>
        </a:p>
      </dgm:t>
    </dgm:pt>
    <dgm:pt modelId="{27DA432F-0978-49D8-9FA2-1EDA0B256318}" type="sibTrans" cxnId="{06516D24-E025-4A69-85AF-94B4B35701E5}">
      <dgm:prSet/>
      <dgm:spPr/>
      <dgm:t>
        <a:bodyPr/>
        <a:lstStyle/>
        <a:p>
          <a:endParaRPr lang="en-US"/>
        </a:p>
      </dgm:t>
    </dgm:pt>
    <dgm:pt modelId="{0056178E-A410-4EC0-A454-A9D664421953}">
      <dgm:prSet phldrT="[Text]"/>
      <dgm:spPr/>
      <dgm:t>
        <a:bodyPr/>
        <a:lstStyle/>
        <a:p>
          <a:pPr algn="l"/>
          <a:r>
            <a:rPr lang="en-GB" dirty="0" smtClean="0"/>
            <a:t>Relationship between entities using the Annotations </a:t>
          </a:r>
          <a:endParaRPr lang="en-US" dirty="0"/>
        </a:p>
      </dgm:t>
    </dgm:pt>
    <dgm:pt modelId="{2DCDC3BA-4463-490C-AD9D-4DAC56AC40E0}" type="parTrans" cxnId="{2D9B9003-BAD9-4A07-815F-65A5A3A3F8E5}">
      <dgm:prSet/>
      <dgm:spPr/>
      <dgm:t>
        <a:bodyPr/>
        <a:lstStyle/>
        <a:p>
          <a:endParaRPr lang="en-US"/>
        </a:p>
      </dgm:t>
    </dgm:pt>
    <dgm:pt modelId="{25FEC28D-DC5D-4897-BFA8-D5C27384F190}" type="sibTrans" cxnId="{2D9B9003-BAD9-4A07-815F-65A5A3A3F8E5}">
      <dgm:prSet/>
      <dgm:spPr/>
      <dgm:t>
        <a:bodyPr/>
        <a:lstStyle/>
        <a:p>
          <a:endParaRPr lang="en-US"/>
        </a:p>
      </dgm:t>
    </dgm:pt>
    <dgm:pt modelId="{6C313A72-5820-41C7-BCB3-94E8FE9E24BD}">
      <dgm:prSet phldrT="[Text]"/>
      <dgm:spPr/>
      <dgm:t>
        <a:bodyPr/>
        <a:lstStyle/>
        <a:p>
          <a:pPr algn="l"/>
          <a:r>
            <a:rPr lang="en-US" dirty="0" smtClean="0"/>
            <a:t>Database initialization and seed methods </a:t>
          </a:r>
          <a:endParaRPr lang="en-US" dirty="0"/>
        </a:p>
      </dgm:t>
    </dgm:pt>
    <dgm:pt modelId="{A0E1A354-DE68-480C-B2E3-97FF7253BCDD}" type="parTrans" cxnId="{84BE41C7-9BA4-496A-B364-120B85CA0A2D}">
      <dgm:prSet/>
      <dgm:spPr/>
      <dgm:t>
        <a:bodyPr/>
        <a:lstStyle/>
        <a:p>
          <a:endParaRPr lang="en-US"/>
        </a:p>
      </dgm:t>
    </dgm:pt>
    <dgm:pt modelId="{50D45009-1690-4B5A-A00F-B92CE1692CA4}" type="sibTrans" cxnId="{84BE41C7-9BA4-496A-B364-120B85CA0A2D}">
      <dgm:prSet/>
      <dgm:spPr/>
      <dgm:t>
        <a:bodyPr/>
        <a:lstStyle/>
        <a:p>
          <a:endParaRPr lang="en-US"/>
        </a:p>
      </dgm:t>
    </dgm:pt>
    <dgm:pt modelId="{6C160C62-534B-4AF8-9830-87CC61B14CA8}">
      <dgm:prSet phldrT="[Text]"/>
      <dgm:spPr/>
      <dgm:t>
        <a:bodyPr/>
        <a:lstStyle/>
        <a:p>
          <a:pPr algn="l"/>
          <a:r>
            <a:rPr lang="en-US" dirty="0" smtClean="0"/>
            <a:t>Enabling migrations </a:t>
          </a:r>
          <a:endParaRPr lang="en-US" dirty="0"/>
        </a:p>
      </dgm:t>
    </dgm:pt>
    <dgm:pt modelId="{123DBF23-F126-4B7C-A8AC-0C6422FDF837}" type="parTrans" cxnId="{0ADDA3E2-4414-453F-9722-2C82C2016B57}">
      <dgm:prSet/>
      <dgm:spPr/>
      <dgm:t>
        <a:bodyPr/>
        <a:lstStyle/>
        <a:p>
          <a:endParaRPr lang="en-US"/>
        </a:p>
      </dgm:t>
    </dgm:pt>
    <dgm:pt modelId="{1C4E81AC-0720-4BCF-BE14-5CB226F57854}" type="sibTrans" cxnId="{0ADDA3E2-4414-453F-9722-2C82C2016B57}">
      <dgm:prSet/>
      <dgm:spPr/>
      <dgm:t>
        <a:bodyPr/>
        <a:lstStyle/>
        <a:p>
          <a:endParaRPr lang="en-US"/>
        </a:p>
      </dgm:t>
    </dgm:pt>
    <dgm:pt modelId="{8347DA28-8931-49CA-AEAC-308B64CCA733}">
      <dgm:prSet phldrT="[Text]"/>
      <dgm:spPr/>
      <dgm:t>
        <a:bodyPr/>
        <a:lstStyle/>
        <a:p>
          <a:pPr algn="l"/>
          <a:r>
            <a:rPr lang="en-US" dirty="0" smtClean="0"/>
            <a:t>Update database</a:t>
          </a:r>
          <a:endParaRPr lang="en-US" dirty="0"/>
        </a:p>
      </dgm:t>
    </dgm:pt>
    <dgm:pt modelId="{C554073D-AB89-41C5-8897-F6EFB967E31B}" type="parTrans" cxnId="{977EB3DA-8863-4692-BFCC-92BB0E9697DE}">
      <dgm:prSet/>
      <dgm:spPr/>
      <dgm:t>
        <a:bodyPr/>
        <a:lstStyle/>
        <a:p>
          <a:endParaRPr lang="en-US"/>
        </a:p>
      </dgm:t>
    </dgm:pt>
    <dgm:pt modelId="{D3F8170A-B4C7-49A1-A851-68650E0D80E7}" type="sibTrans" cxnId="{977EB3DA-8863-4692-BFCC-92BB0E9697DE}">
      <dgm:prSet/>
      <dgm:spPr/>
      <dgm:t>
        <a:bodyPr/>
        <a:lstStyle/>
        <a:p>
          <a:endParaRPr lang="en-US"/>
        </a:p>
      </dgm:t>
    </dgm:pt>
    <dgm:pt modelId="{DF91688D-458A-4A1F-9340-CD31F0031D6C}">
      <dgm:prSet phldrT="[Text]"/>
      <dgm:spPr/>
      <dgm:t>
        <a:bodyPr/>
        <a:lstStyle/>
        <a:p>
          <a:pPr algn="l"/>
          <a:r>
            <a:rPr lang="en-US" dirty="0" smtClean="0"/>
            <a:t>Database creation strategies</a:t>
          </a:r>
          <a:endParaRPr lang="en-US" dirty="0"/>
        </a:p>
      </dgm:t>
    </dgm:pt>
    <dgm:pt modelId="{4982DB97-9293-4801-97D4-174ED3445A1C}" type="parTrans" cxnId="{A7618E94-EBB0-4597-81C1-09508BA5EF5E}">
      <dgm:prSet/>
      <dgm:spPr/>
      <dgm:t>
        <a:bodyPr/>
        <a:lstStyle/>
        <a:p>
          <a:endParaRPr lang="en-US"/>
        </a:p>
      </dgm:t>
    </dgm:pt>
    <dgm:pt modelId="{7A9CE58F-5244-493B-9983-65946D93B4FE}" type="sibTrans" cxnId="{A7618E94-EBB0-4597-81C1-09508BA5EF5E}">
      <dgm:prSet/>
      <dgm:spPr/>
      <dgm:t>
        <a:bodyPr/>
        <a:lstStyle/>
        <a:p>
          <a:endParaRPr lang="en-US"/>
        </a:p>
      </dgm:t>
    </dgm:pt>
    <dgm:pt modelId="{453B4112-178B-4B57-9370-B6D409AE92B7}" type="pres">
      <dgm:prSet presAssocID="{CF1C4AB6-0651-4828-BAE2-092B897A7095}" presName="CompostProcess" presStyleCnt="0">
        <dgm:presLayoutVars>
          <dgm:dir/>
          <dgm:resizeHandles val="exact"/>
        </dgm:presLayoutVars>
      </dgm:prSet>
      <dgm:spPr/>
    </dgm:pt>
    <dgm:pt modelId="{2B63EF61-BB8C-48D1-AB25-812A1959A1D0}" type="pres">
      <dgm:prSet presAssocID="{CF1C4AB6-0651-4828-BAE2-092B897A7095}" presName="arrow" presStyleLbl="bgShp" presStyleIdx="0" presStyleCnt="1"/>
      <dgm:spPr/>
    </dgm:pt>
    <dgm:pt modelId="{C8FC7955-FF1D-4028-A2A1-A675AE9DB4F7}" type="pres">
      <dgm:prSet presAssocID="{CF1C4AB6-0651-4828-BAE2-092B897A7095}" presName="linearProcess" presStyleCnt="0"/>
      <dgm:spPr/>
    </dgm:pt>
    <dgm:pt modelId="{780BA9BD-ADB6-4411-86D0-43D46FD199D4}" type="pres">
      <dgm:prSet presAssocID="{AD23F00D-455B-40D8-B55B-F87940B0EA99}" presName="text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D5B458-7C2D-434B-B52B-8F794E31CC90}" type="pres">
      <dgm:prSet presAssocID="{08937EED-0CBB-4E5E-904D-7131340BB232}" presName="sibTrans" presStyleCnt="0"/>
      <dgm:spPr/>
    </dgm:pt>
    <dgm:pt modelId="{A737FA63-6F2A-4A50-BC09-875CD03A0760}" type="pres">
      <dgm:prSet presAssocID="{EF698431-0D28-414F-A618-95005234B35A}" presName="text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27DF84-0862-475E-B79A-CD31B9D9C0FD}" type="pres">
      <dgm:prSet presAssocID="{99B22021-8110-40D2-99B1-FB1F7ECD9D54}" presName="sibTrans" presStyleCnt="0"/>
      <dgm:spPr/>
    </dgm:pt>
    <dgm:pt modelId="{BD70D98A-508C-4612-B1B7-A111AC7DCB28}" type="pres">
      <dgm:prSet presAssocID="{42623111-99E4-43E1-B880-594E0839F3DF}" presName="text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68FB89-B199-4010-8128-BB9DD7BBAF80}" type="pres">
      <dgm:prSet presAssocID="{A6416A46-D941-4A6E-B77C-3413554762CD}" presName="sibTrans" presStyleCnt="0"/>
      <dgm:spPr/>
    </dgm:pt>
    <dgm:pt modelId="{B18C3BA7-4953-4E80-8C32-D4F9E04AAA6D}" type="pres">
      <dgm:prSet presAssocID="{44785CEF-D8E5-4C1D-A631-0193BE4646F0}" presName="text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B0C16E-26F7-49B8-95C3-120B458455CC}" type="pres">
      <dgm:prSet presAssocID="{27DA432F-0978-49D8-9FA2-1EDA0B256318}" presName="sibTrans" presStyleCnt="0"/>
      <dgm:spPr/>
    </dgm:pt>
    <dgm:pt modelId="{7818F247-3F46-49D4-9780-3FDA2A89E420}" type="pres">
      <dgm:prSet presAssocID="{0056178E-A410-4EC0-A454-A9D664421953}" presName="text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0D2A4B-770F-4016-BECA-D40D5920A5C1}" type="pres">
      <dgm:prSet presAssocID="{25FEC28D-DC5D-4897-BFA8-D5C27384F190}" presName="sibTrans" presStyleCnt="0"/>
      <dgm:spPr/>
    </dgm:pt>
    <dgm:pt modelId="{39456715-56B9-4945-9292-2CBFBA260A39}" type="pres">
      <dgm:prSet presAssocID="{DF91688D-458A-4A1F-9340-CD31F0031D6C}" presName="text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12932D-B540-4A90-A378-053C465FD497}" type="pres">
      <dgm:prSet presAssocID="{7A9CE58F-5244-493B-9983-65946D93B4FE}" presName="sibTrans" presStyleCnt="0"/>
      <dgm:spPr/>
    </dgm:pt>
    <dgm:pt modelId="{DF4296CF-1C9C-4DD6-84CA-AFF94E2D2E31}" type="pres">
      <dgm:prSet presAssocID="{6C313A72-5820-41C7-BCB3-94E8FE9E24BD}" presName="text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82FC8F-2FC3-47C7-ABE9-CCDD6A2236E6}" type="pres">
      <dgm:prSet presAssocID="{50D45009-1690-4B5A-A00F-B92CE1692CA4}" presName="sibTrans" presStyleCnt="0"/>
      <dgm:spPr/>
    </dgm:pt>
    <dgm:pt modelId="{F5BD3D80-3235-4AB0-9072-40FE2E81233D}" type="pres">
      <dgm:prSet presAssocID="{6C160C62-534B-4AF8-9830-87CC61B14CA8}" presName="text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583BC6-CE26-4986-9E82-805B247F8F73}" type="pres">
      <dgm:prSet presAssocID="{1C4E81AC-0720-4BCF-BE14-5CB226F57854}" presName="sibTrans" presStyleCnt="0"/>
      <dgm:spPr/>
    </dgm:pt>
    <dgm:pt modelId="{9C20A6BA-E7F0-453C-9354-D22EC9AE1565}" type="pres">
      <dgm:prSet presAssocID="{8347DA28-8931-49CA-AEAC-308B64CCA733}" presName="text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D678B0-0EF7-45DB-B0D7-2B2A111D86E8}" srcId="{CF1C4AB6-0651-4828-BAE2-092B897A7095}" destId="{EF698431-0D28-414F-A618-95005234B35A}" srcOrd="1" destOrd="0" parTransId="{49A7DBF2-2D69-4B26-8BDF-F98F54A51992}" sibTransId="{99B22021-8110-40D2-99B1-FB1F7ECD9D54}"/>
    <dgm:cxn modelId="{743F7E46-142A-4F5E-9C14-E550C1DBA54D}" type="presOf" srcId="{44785CEF-D8E5-4C1D-A631-0193BE4646F0}" destId="{B18C3BA7-4953-4E80-8C32-D4F9E04AAA6D}" srcOrd="0" destOrd="0" presId="urn:microsoft.com/office/officeart/2005/8/layout/hProcess9"/>
    <dgm:cxn modelId="{46CBD300-CA22-43D3-A185-ADDFB032233F}" type="presOf" srcId="{EF698431-0D28-414F-A618-95005234B35A}" destId="{A737FA63-6F2A-4A50-BC09-875CD03A0760}" srcOrd="0" destOrd="0" presId="urn:microsoft.com/office/officeart/2005/8/layout/hProcess9"/>
    <dgm:cxn modelId="{159D354E-5A3F-47A7-9B55-AFD84323ED0F}" type="presOf" srcId="{CF1C4AB6-0651-4828-BAE2-092B897A7095}" destId="{453B4112-178B-4B57-9370-B6D409AE92B7}" srcOrd="0" destOrd="0" presId="urn:microsoft.com/office/officeart/2005/8/layout/hProcess9"/>
    <dgm:cxn modelId="{06516D24-E025-4A69-85AF-94B4B35701E5}" srcId="{CF1C4AB6-0651-4828-BAE2-092B897A7095}" destId="{44785CEF-D8E5-4C1D-A631-0193BE4646F0}" srcOrd="3" destOrd="0" parTransId="{CC831C84-1D06-48E3-915C-64A0BB59B187}" sibTransId="{27DA432F-0978-49D8-9FA2-1EDA0B256318}"/>
    <dgm:cxn modelId="{42DEE845-4B38-4C78-AD5A-3AB7BCF2C2E3}" type="presOf" srcId="{6C160C62-534B-4AF8-9830-87CC61B14CA8}" destId="{F5BD3D80-3235-4AB0-9072-40FE2E81233D}" srcOrd="0" destOrd="0" presId="urn:microsoft.com/office/officeart/2005/8/layout/hProcess9"/>
    <dgm:cxn modelId="{698F38D8-D6A0-461B-99F9-FEA0BA4962F3}" type="presOf" srcId="{AD23F00D-455B-40D8-B55B-F87940B0EA99}" destId="{780BA9BD-ADB6-4411-86D0-43D46FD199D4}" srcOrd="0" destOrd="0" presId="urn:microsoft.com/office/officeart/2005/8/layout/hProcess9"/>
    <dgm:cxn modelId="{5EFD4513-9304-4277-80CF-1569EB4E8944}" srcId="{CF1C4AB6-0651-4828-BAE2-092B897A7095}" destId="{42623111-99E4-43E1-B880-594E0839F3DF}" srcOrd="2" destOrd="0" parTransId="{F5186B28-A68F-4487-8B1D-4148F67E7120}" sibTransId="{A6416A46-D941-4A6E-B77C-3413554762CD}"/>
    <dgm:cxn modelId="{C7B3EFA3-55FF-4FD7-B87A-245654BF5F90}" srcId="{CF1C4AB6-0651-4828-BAE2-092B897A7095}" destId="{AD23F00D-455B-40D8-B55B-F87940B0EA99}" srcOrd="0" destOrd="0" parTransId="{D57F3CB3-47A5-429E-9F5A-AC6ED3FB58DB}" sibTransId="{08937EED-0CBB-4E5E-904D-7131340BB232}"/>
    <dgm:cxn modelId="{0D460948-7573-496D-A973-239E3B01CCD2}" type="presOf" srcId="{42623111-99E4-43E1-B880-594E0839F3DF}" destId="{BD70D98A-508C-4612-B1B7-A111AC7DCB28}" srcOrd="0" destOrd="0" presId="urn:microsoft.com/office/officeart/2005/8/layout/hProcess9"/>
    <dgm:cxn modelId="{0ADDA3E2-4414-453F-9722-2C82C2016B57}" srcId="{CF1C4AB6-0651-4828-BAE2-092B897A7095}" destId="{6C160C62-534B-4AF8-9830-87CC61B14CA8}" srcOrd="7" destOrd="0" parTransId="{123DBF23-F126-4B7C-A8AC-0C6422FDF837}" sibTransId="{1C4E81AC-0720-4BCF-BE14-5CB226F57854}"/>
    <dgm:cxn modelId="{977EB3DA-8863-4692-BFCC-92BB0E9697DE}" srcId="{CF1C4AB6-0651-4828-BAE2-092B897A7095}" destId="{8347DA28-8931-49CA-AEAC-308B64CCA733}" srcOrd="8" destOrd="0" parTransId="{C554073D-AB89-41C5-8897-F6EFB967E31B}" sibTransId="{D3F8170A-B4C7-49A1-A851-68650E0D80E7}"/>
    <dgm:cxn modelId="{2D9B9003-BAD9-4A07-815F-65A5A3A3F8E5}" srcId="{CF1C4AB6-0651-4828-BAE2-092B897A7095}" destId="{0056178E-A410-4EC0-A454-A9D664421953}" srcOrd="4" destOrd="0" parTransId="{2DCDC3BA-4463-490C-AD9D-4DAC56AC40E0}" sibTransId="{25FEC28D-DC5D-4897-BFA8-D5C27384F190}"/>
    <dgm:cxn modelId="{97D38634-FA68-484A-AA4A-0065ADB6039A}" type="presOf" srcId="{0056178E-A410-4EC0-A454-A9D664421953}" destId="{7818F247-3F46-49D4-9780-3FDA2A89E420}" srcOrd="0" destOrd="0" presId="urn:microsoft.com/office/officeart/2005/8/layout/hProcess9"/>
    <dgm:cxn modelId="{5D1487E2-67A9-486A-B360-8F203AF07E2D}" type="presOf" srcId="{8347DA28-8931-49CA-AEAC-308B64CCA733}" destId="{9C20A6BA-E7F0-453C-9354-D22EC9AE1565}" srcOrd="0" destOrd="0" presId="urn:microsoft.com/office/officeart/2005/8/layout/hProcess9"/>
    <dgm:cxn modelId="{683CD509-D5B5-4963-AF83-2707C5D9861E}" type="presOf" srcId="{DF91688D-458A-4A1F-9340-CD31F0031D6C}" destId="{39456715-56B9-4945-9292-2CBFBA260A39}" srcOrd="0" destOrd="0" presId="urn:microsoft.com/office/officeart/2005/8/layout/hProcess9"/>
    <dgm:cxn modelId="{84BE41C7-9BA4-496A-B364-120B85CA0A2D}" srcId="{CF1C4AB6-0651-4828-BAE2-092B897A7095}" destId="{6C313A72-5820-41C7-BCB3-94E8FE9E24BD}" srcOrd="6" destOrd="0" parTransId="{A0E1A354-DE68-480C-B2E3-97FF7253BCDD}" sibTransId="{50D45009-1690-4B5A-A00F-B92CE1692CA4}"/>
    <dgm:cxn modelId="{A7618E94-EBB0-4597-81C1-09508BA5EF5E}" srcId="{CF1C4AB6-0651-4828-BAE2-092B897A7095}" destId="{DF91688D-458A-4A1F-9340-CD31F0031D6C}" srcOrd="5" destOrd="0" parTransId="{4982DB97-9293-4801-97D4-174ED3445A1C}" sibTransId="{7A9CE58F-5244-493B-9983-65946D93B4FE}"/>
    <dgm:cxn modelId="{F2B60B98-E182-49D9-B226-7262B74DE143}" type="presOf" srcId="{6C313A72-5820-41C7-BCB3-94E8FE9E24BD}" destId="{DF4296CF-1C9C-4DD6-84CA-AFF94E2D2E31}" srcOrd="0" destOrd="0" presId="urn:microsoft.com/office/officeart/2005/8/layout/hProcess9"/>
    <dgm:cxn modelId="{F33C21C0-C6E4-4729-AC30-FB8E4046D6AB}" type="presParOf" srcId="{453B4112-178B-4B57-9370-B6D409AE92B7}" destId="{2B63EF61-BB8C-48D1-AB25-812A1959A1D0}" srcOrd="0" destOrd="0" presId="urn:microsoft.com/office/officeart/2005/8/layout/hProcess9"/>
    <dgm:cxn modelId="{B8988FCB-20E4-4A35-A1FC-974AF2981604}" type="presParOf" srcId="{453B4112-178B-4B57-9370-B6D409AE92B7}" destId="{C8FC7955-FF1D-4028-A2A1-A675AE9DB4F7}" srcOrd="1" destOrd="0" presId="urn:microsoft.com/office/officeart/2005/8/layout/hProcess9"/>
    <dgm:cxn modelId="{1AB5C749-7E04-4557-AC1C-BA5BD4EAACDD}" type="presParOf" srcId="{C8FC7955-FF1D-4028-A2A1-A675AE9DB4F7}" destId="{780BA9BD-ADB6-4411-86D0-43D46FD199D4}" srcOrd="0" destOrd="0" presId="urn:microsoft.com/office/officeart/2005/8/layout/hProcess9"/>
    <dgm:cxn modelId="{5E23096E-564D-4D07-B86C-8D2CAD515089}" type="presParOf" srcId="{C8FC7955-FF1D-4028-A2A1-A675AE9DB4F7}" destId="{5BD5B458-7C2D-434B-B52B-8F794E31CC90}" srcOrd="1" destOrd="0" presId="urn:microsoft.com/office/officeart/2005/8/layout/hProcess9"/>
    <dgm:cxn modelId="{AF4773C5-D887-4172-B050-C3EFB1A716D2}" type="presParOf" srcId="{C8FC7955-FF1D-4028-A2A1-A675AE9DB4F7}" destId="{A737FA63-6F2A-4A50-BC09-875CD03A0760}" srcOrd="2" destOrd="0" presId="urn:microsoft.com/office/officeart/2005/8/layout/hProcess9"/>
    <dgm:cxn modelId="{BE81BD03-A993-4774-864B-34EE21B8E635}" type="presParOf" srcId="{C8FC7955-FF1D-4028-A2A1-A675AE9DB4F7}" destId="{4027DF84-0862-475E-B79A-CD31B9D9C0FD}" srcOrd="3" destOrd="0" presId="urn:microsoft.com/office/officeart/2005/8/layout/hProcess9"/>
    <dgm:cxn modelId="{0D2436C7-4135-4B3A-A425-1AAD2EDBA422}" type="presParOf" srcId="{C8FC7955-FF1D-4028-A2A1-A675AE9DB4F7}" destId="{BD70D98A-508C-4612-B1B7-A111AC7DCB28}" srcOrd="4" destOrd="0" presId="urn:microsoft.com/office/officeart/2005/8/layout/hProcess9"/>
    <dgm:cxn modelId="{38EEC729-13A1-4DBC-B049-A7581000D729}" type="presParOf" srcId="{C8FC7955-FF1D-4028-A2A1-A675AE9DB4F7}" destId="{2F68FB89-B199-4010-8128-BB9DD7BBAF80}" srcOrd="5" destOrd="0" presId="urn:microsoft.com/office/officeart/2005/8/layout/hProcess9"/>
    <dgm:cxn modelId="{6B861EA1-20FB-4E3A-AEF4-D12434CDCC3D}" type="presParOf" srcId="{C8FC7955-FF1D-4028-A2A1-A675AE9DB4F7}" destId="{B18C3BA7-4953-4E80-8C32-D4F9E04AAA6D}" srcOrd="6" destOrd="0" presId="urn:microsoft.com/office/officeart/2005/8/layout/hProcess9"/>
    <dgm:cxn modelId="{BC99F44F-7C13-420C-A2EE-B9563781DD75}" type="presParOf" srcId="{C8FC7955-FF1D-4028-A2A1-A675AE9DB4F7}" destId="{5CB0C16E-26F7-49B8-95C3-120B458455CC}" srcOrd="7" destOrd="0" presId="urn:microsoft.com/office/officeart/2005/8/layout/hProcess9"/>
    <dgm:cxn modelId="{30A0D47D-7643-4204-B26A-35000D20458F}" type="presParOf" srcId="{C8FC7955-FF1D-4028-A2A1-A675AE9DB4F7}" destId="{7818F247-3F46-49D4-9780-3FDA2A89E420}" srcOrd="8" destOrd="0" presId="urn:microsoft.com/office/officeart/2005/8/layout/hProcess9"/>
    <dgm:cxn modelId="{9C7D4962-8BDA-49DC-9D65-E933C3F949B6}" type="presParOf" srcId="{C8FC7955-FF1D-4028-A2A1-A675AE9DB4F7}" destId="{680D2A4B-770F-4016-BECA-D40D5920A5C1}" srcOrd="9" destOrd="0" presId="urn:microsoft.com/office/officeart/2005/8/layout/hProcess9"/>
    <dgm:cxn modelId="{57606188-5C79-45D8-A562-8033F9015A44}" type="presParOf" srcId="{C8FC7955-FF1D-4028-A2A1-A675AE9DB4F7}" destId="{39456715-56B9-4945-9292-2CBFBA260A39}" srcOrd="10" destOrd="0" presId="urn:microsoft.com/office/officeart/2005/8/layout/hProcess9"/>
    <dgm:cxn modelId="{645ACBEC-D5E7-4FAB-AA3F-B07058B07048}" type="presParOf" srcId="{C8FC7955-FF1D-4028-A2A1-A675AE9DB4F7}" destId="{8412932D-B540-4A90-A378-053C465FD497}" srcOrd="11" destOrd="0" presId="urn:microsoft.com/office/officeart/2005/8/layout/hProcess9"/>
    <dgm:cxn modelId="{642C1322-670C-4C44-8866-44463EA5184C}" type="presParOf" srcId="{C8FC7955-FF1D-4028-A2A1-A675AE9DB4F7}" destId="{DF4296CF-1C9C-4DD6-84CA-AFF94E2D2E31}" srcOrd="12" destOrd="0" presId="urn:microsoft.com/office/officeart/2005/8/layout/hProcess9"/>
    <dgm:cxn modelId="{DD495EB7-3864-419D-B15C-8DC186A7D5DE}" type="presParOf" srcId="{C8FC7955-FF1D-4028-A2A1-A675AE9DB4F7}" destId="{E782FC8F-2FC3-47C7-ABE9-CCDD6A2236E6}" srcOrd="13" destOrd="0" presId="urn:microsoft.com/office/officeart/2005/8/layout/hProcess9"/>
    <dgm:cxn modelId="{2F9573EF-5AD1-480B-B3A2-55972E1AE304}" type="presParOf" srcId="{C8FC7955-FF1D-4028-A2A1-A675AE9DB4F7}" destId="{F5BD3D80-3235-4AB0-9072-40FE2E81233D}" srcOrd="14" destOrd="0" presId="urn:microsoft.com/office/officeart/2005/8/layout/hProcess9"/>
    <dgm:cxn modelId="{25F762CE-5C22-4FC2-B223-FC0C1F3F3115}" type="presParOf" srcId="{C8FC7955-FF1D-4028-A2A1-A675AE9DB4F7}" destId="{D2583BC6-CE26-4986-9E82-805B247F8F73}" srcOrd="15" destOrd="0" presId="urn:microsoft.com/office/officeart/2005/8/layout/hProcess9"/>
    <dgm:cxn modelId="{47F16BF3-404D-4642-A16D-AC598EFCBCB7}" type="presParOf" srcId="{C8FC7955-FF1D-4028-A2A1-A675AE9DB4F7}" destId="{9C20A6BA-E7F0-453C-9354-D22EC9AE1565}" srcOrd="1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E97A17-AD93-42D1-AB63-56D5C6AEFCF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2495E8-FB44-4AF4-AD33-45AB0A2B212D}">
      <dgm:prSet phldrT="[Text]"/>
      <dgm:spPr/>
      <dgm:t>
        <a:bodyPr/>
        <a:lstStyle/>
        <a:p>
          <a:r>
            <a:rPr lang="en-US" dirty="0" smtClean="0"/>
            <a:t>Database modelling </a:t>
          </a:r>
          <a:endParaRPr lang="en-US" dirty="0"/>
        </a:p>
      </dgm:t>
    </dgm:pt>
    <dgm:pt modelId="{7F556CD6-512F-4D33-9FA5-C7E6FC9D42C7}" type="parTrans" cxnId="{05FE8A9A-01E6-4BB6-8899-650E66AD6312}">
      <dgm:prSet/>
      <dgm:spPr/>
      <dgm:t>
        <a:bodyPr/>
        <a:lstStyle/>
        <a:p>
          <a:endParaRPr lang="en-US"/>
        </a:p>
      </dgm:t>
    </dgm:pt>
    <dgm:pt modelId="{2078AFD0-3EEE-4FEC-9075-C597B76AA55B}" type="sibTrans" cxnId="{05FE8A9A-01E6-4BB6-8899-650E66AD6312}">
      <dgm:prSet/>
      <dgm:spPr/>
      <dgm:t>
        <a:bodyPr/>
        <a:lstStyle/>
        <a:p>
          <a:endParaRPr lang="en-US"/>
        </a:p>
      </dgm:t>
    </dgm:pt>
    <dgm:pt modelId="{0098EE13-D02B-48C8-B2D4-1116D6843126}">
      <dgm:prSet phldrT="[Text]"/>
      <dgm:spPr/>
      <dgm:t>
        <a:bodyPr/>
        <a:lstStyle/>
        <a:p>
          <a:r>
            <a:rPr lang="en-US" dirty="0" smtClean="0"/>
            <a:t>Database first approach</a:t>
          </a:r>
          <a:endParaRPr lang="en-US" dirty="0"/>
        </a:p>
      </dgm:t>
    </dgm:pt>
    <dgm:pt modelId="{EF21BCDE-3E8A-4ACE-8389-6C1A5C397D6C}" type="parTrans" cxnId="{6935DCE5-9B68-44E2-9617-E35CA9774904}">
      <dgm:prSet/>
      <dgm:spPr/>
      <dgm:t>
        <a:bodyPr/>
        <a:lstStyle/>
        <a:p>
          <a:endParaRPr lang="en-US"/>
        </a:p>
      </dgm:t>
    </dgm:pt>
    <dgm:pt modelId="{9132AA21-14FE-431B-8C91-8C2DAC4F5E0E}" type="sibTrans" cxnId="{6935DCE5-9B68-44E2-9617-E35CA9774904}">
      <dgm:prSet/>
      <dgm:spPr/>
      <dgm:t>
        <a:bodyPr/>
        <a:lstStyle/>
        <a:p>
          <a:endParaRPr lang="en-US"/>
        </a:p>
      </dgm:t>
    </dgm:pt>
    <dgm:pt modelId="{445A0669-70D3-4EC2-B3C0-8FF859EC40AE}">
      <dgm:prSet phldrT="[Text]"/>
      <dgm:spPr/>
      <dgm:t>
        <a:bodyPr/>
        <a:lstStyle/>
        <a:p>
          <a:r>
            <a:rPr lang="en-US" dirty="0" smtClean="0"/>
            <a:t>Code first approach</a:t>
          </a:r>
          <a:endParaRPr lang="en-US" dirty="0"/>
        </a:p>
      </dgm:t>
    </dgm:pt>
    <dgm:pt modelId="{C06EBBAE-BD66-4FA8-A19C-764290738A51}" type="parTrans" cxnId="{34B1ABCC-830C-4C97-9D67-E6718166BD96}">
      <dgm:prSet/>
      <dgm:spPr/>
      <dgm:t>
        <a:bodyPr/>
        <a:lstStyle/>
        <a:p>
          <a:endParaRPr lang="en-US"/>
        </a:p>
      </dgm:t>
    </dgm:pt>
    <dgm:pt modelId="{981DA7DD-B91E-4D59-946F-9D604856D8BE}" type="sibTrans" cxnId="{34B1ABCC-830C-4C97-9D67-E6718166BD96}">
      <dgm:prSet/>
      <dgm:spPr/>
      <dgm:t>
        <a:bodyPr/>
        <a:lstStyle/>
        <a:p>
          <a:endParaRPr lang="en-US"/>
        </a:p>
      </dgm:t>
    </dgm:pt>
    <dgm:pt modelId="{F60BC7B9-4D1C-4334-89D7-ED3883CD1021}" type="pres">
      <dgm:prSet presAssocID="{A5E97A17-AD93-42D1-AB63-56D5C6AEFCF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2808050-6165-41D0-AF93-1A3DC0068FB7}" type="pres">
      <dgm:prSet presAssocID="{E12495E8-FB44-4AF4-AD33-45AB0A2B212D}" presName="hierRoot1" presStyleCnt="0">
        <dgm:presLayoutVars>
          <dgm:hierBranch val="init"/>
        </dgm:presLayoutVars>
      </dgm:prSet>
      <dgm:spPr/>
    </dgm:pt>
    <dgm:pt modelId="{75B74BA6-C7A4-4BD2-8345-AD311823955A}" type="pres">
      <dgm:prSet presAssocID="{E12495E8-FB44-4AF4-AD33-45AB0A2B212D}" presName="rootComposite1" presStyleCnt="0"/>
      <dgm:spPr/>
    </dgm:pt>
    <dgm:pt modelId="{27F2FA79-9690-4DBE-8EB4-5DCD3E349249}" type="pres">
      <dgm:prSet presAssocID="{E12495E8-FB44-4AF4-AD33-45AB0A2B212D}" presName="rootText1" presStyleLbl="node0" presStyleIdx="0" presStyleCnt="1">
        <dgm:presLayoutVars>
          <dgm:chPref val="3"/>
        </dgm:presLayoutVars>
      </dgm:prSet>
      <dgm:spPr/>
    </dgm:pt>
    <dgm:pt modelId="{7973A8DC-5071-4F7D-8669-BE390F755FC6}" type="pres">
      <dgm:prSet presAssocID="{E12495E8-FB44-4AF4-AD33-45AB0A2B212D}" presName="rootConnector1" presStyleLbl="node1" presStyleIdx="0" presStyleCnt="0"/>
      <dgm:spPr/>
    </dgm:pt>
    <dgm:pt modelId="{2EE4F675-964F-4E1E-B066-F0F747A607C3}" type="pres">
      <dgm:prSet presAssocID="{E12495E8-FB44-4AF4-AD33-45AB0A2B212D}" presName="hierChild2" presStyleCnt="0"/>
      <dgm:spPr/>
    </dgm:pt>
    <dgm:pt modelId="{9A714679-3652-48AF-8D48-77086A0FBE9A}" type="pres">
      <dgm:prSet presAssocID="{EF21BCDE-3E8A-4ACE-8389-6C1A5C397D6C}" presName="Name37" presStyleLbl="parChTrans1D2" presStyleIdx="0" presStyleCnt="2"/>
      <dgm:spPr/>
    </dgm:pt>
    <dgm:pt modelId="{B6B35D27-EC78-49D8-9CCD-699DE529CC98}" type="pres">
      <dgm:prSet presAssocID="{0098EE13-D02B-48C8-B2D4-1116D6843126}" presName="hierRoot2" presStyleCnt="0">
        <dgm:presLayoutVars>
          <dgm:hierBranch val="init"/>
        </dgm:presLayoutVars>
      </dgm:prSet>
      <dgm:spPr/>
    </dgm:pt>
    <dgm:pt modelId="{9263C382-7FE2-400A-AF5E-DE55F2AEE1F7}" type="pres">
      <dgm:prSet presAssocID="{0098EE13-D02B-48C8-B2D4-1116D6843126}" presName="rootComposite" presStyleCnt="0"/>
      <dgm:spPr/>
    </dgm:pt>
    <dgm:pt modelId="{635BB9A3-0A6C-40F9-9CB3-A7E2EFBDD474}" type="pres">
      <dgm:prSet presAssocID="{0098EE13-D02B-48C8-B2D4-1116D6843126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EEDF33-122E-4885-A6A9-8FA54298CF22}" type="pres">
      <dgm:prSet presAssocID="{0098EE13-D02B-48C8-B2D4-1116D6843126}" presName="rootConnector" presStyleLbl="node2" presStyleIdx="0" presStyleCnt="2"/>
      <dgm:spPr/>
    </dgm:pt>
    <dgm:pt modelId="{AAC27F26-9A77-47DE-AEC0-005A9820E14C}" type="pres">
      <dgm:prSet presAssocID="{0098EE13-D02B-48C8-B2D4-1116D6843126}" presName="hierChild4" presStyleCnt="0"/>
      <dgm:spPr/>
    </dgm:pt>
    <dgm:pt modelId="{2BC2A51C-883E-44CF-A23B-F9EED5407466}" type="pres">
      <dgm:prSet presAssocID="{0098EE13-D02B-48C8-B2D4-1116D6843126}" presName="hierChild5" presStyleCnt="0"/>
      <dgm:spPr/>
    </dgm:pt>
    <dgm:pt modelId="{88BEB154-9C04-4495-9998-A94914A62F0F}" type="pres">
      <dgm:prSet presAssocID="{C06EBBAE-BD66-4FA8-A19C-764290738A51}" presName="Name37" presStyleLbl="parChTrans1D2" presStyleIdx="1" presStyleCnt="2"/>
      <dgm:spPr/>
    </dgm:pt>
    <dgm:pt modelId="{CFC56B2A-4A2D-4854-A3AF-E5811609434A}" type="pres">
      <dgm:prSet presAssocID="{445A0669-70D3-4EC2-B3C0-8FF859EC40AE}" presName="hierRoot2" presStyleCnt="0">
        <dgm:presLayoutVars>
          <dgm:hierBranch val="init"/>
        </dgm:presLayoutVars>
      </dgm:prSet>
      <dgm:spPr/>
    </dgm:pt>
    <dgm:pt modelId="{144CE814-DF72-4FFF-B4B1-193F98EE6587}" type="pres">
      <dgm:prSet presAssocID="{445A0669-70D3-4EC2-B3C0-8FF859EC40AE}" presName="rootComposite" presStyleCnt="0"/>
      <dgm:spPr/>
    </dgm:pt>
    <dgm:pt modelId="{2802340E-1EAD-4F61-BBB9-9A2BC42A0770}" type="pres">
      <dgm:prSet presAssocID="{445A0669-70D3-4EC2-B3C0-8FF859EC40AE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40281A-A6FF-4028-813C-E46F7EF04E79}" type="pres">
      <dgm:prSet presAssocID="{445A0669-70D3-4EC2-B3C0-8FF859EC40AE}" presName="rootConnector" presStyleLbl="node2" presStyleIdx="1" presStyleCnt="2"/>
      <dgm:spPr/>
    </dgm:pt>
    <dgm:pt modelId="{0049355B-8A28-49FB-8E25-656832B25814}" type="pres">
      <dgm:prSet presAssocID="{445A0669-70D3-4EC2-B3C0-8FF859EC40AE}" presName="hierChild4" presStyleCnt="0"/>
      <dgm:spPr/>
    </dgm:pt>
    <dgm:pt modelId="{156626C2-BD1C-46A6-88E1-4E8D3D6A37C8}" type="pres">
      <dgm:prSet presAssocID="{445A0669-70D3-4EC2-B3C0-8FF859EC40AE}" presName="hierChild5" presStyleCnt="0"/>
      <dgm:spPr/>
    </dgm:pt>
    <dgm:pt modelId="{C1BB3AC7-97C0-42EB-905E-AA60C6DD4074}" type="pres">
      <dgm:prSet presAssocID="{E12495E8-FB44-4AF4-AD33-45AB0A2B212D}" presName="hierChild3" presStyleCnt="0"/>
      <dgm:spPr/>
    </dgm:pt>
  </dgm:ptLst>
  <dgm:cxnLst>
    <dgm:cxn modelId="{D4CE3E25-0B0B-42AF-919B-88E651CC0A48}" type="presOf" srcId="{C06EBBAE-BD66-4FA8-A19C-764290738A51}" destId="{88BEB154-9C04-4495-9998-A94914A62F0F}" srcOrd="0" destOrd="0" presId="urn:microsoft.com/office/officeart/2005/8/layout/orgChart1"/>
    <dgm:cxn modelId="{34B1ABCC-830C-4C97-9D67-E6718166BD96}" srcId="{E12495E8-FB44-4AF4-AD33-45AB0A2B212D}" destId="{445A0669-70D3-4EC2-B3C0-8FF859EC40AE}" srcOrd="1" destOrd="0" parTransId="{C06EBBAE-BD66-4FA8-A19C-764290738A51}" sibTransId="{981DA7DD-B91E-4D59-946F-9D604856D8BE}"/>
    <dgm:cxn modelId="{F0F284CC-EDE7-4A57-8E5F-EDAE2B7BDEA7}" type="presOf" srcId="{E12495E8-FB44-4AF4-AD33-45AB0A2B212D}" destId="{7973A8DC-5071-4F7D-8669-BE390F755FC6}" srcOrd="1" destOrd="0" presId="urn:microsoft.com/office/officeart/2005/8/layout/orgChart1"/>
    <dgm:cxn modelId="{F116F472-55A9-4F42-AB64-222D2A33E9EF}" type="presOf" srcId="{445A0669-70D3-4EC2-B3C0-8FF859EC40AE}" destId="{2802340E-1EAD-4F61-BBB9-9A2BC42A0770}" srcOrd="0" destOrd="0" presId="urn:microsoft.com/office/officeart/2005/8/layout/orgChart1"/>
    <dgm:cxn modelId="{EE150885-E463-4576-9EDC-45EF7D663AB6}" type="presOf" srcId="{EF21BCDE-3E8A-4ACE-8389-6C1A5C397D6C}" destId="{9A714679-3652-48AF-8D48-77086A0FBE9A}" srcOrd="0" destOrd="0" presId="urn:microsoft.com/office/officeart/2005/8/layout/orgChart1"/>
    <dgm:cxn modelId="{6935DCE5-9B68-44E2-9617-E35CA9774904}" srcId="{E12495E8-FB44-4AF4-AD33-45AB0A2B212D}" destId="{0098EE13-D02B-48C8-B2D4-1116D6843126}" srcOrd="0" destOrd="0" parTransId="{EF21BCDE-3E8A-4ACE-8389-6C1A5C397D6C}" sibTransId="{9132AA21-14FE-431B-8C91-8C2DAC4F5E0E}"/>
    <dgm:cxn modelId="{91D6169A-2ED3-43A7-A8FA-06E365A08D5B}" type="presOf" srcId="{0098EE13-D02B-48C8-B2D4-1116D6843126}" destId="{635BB9A3-0A6C-40F9-9CB3-A7E2EFBDD474}" srcOrd="0" destOrd="0" presId="urn:microsoft.com/office/officeart/2005/8/layout/orgChart1"/>
    <dgm:cxn modelId="{05FE8A9A-01E6-4BB6-8899-650E66AD6312}" srcId="{A5E97A17-AD93-42D1-AB63-56D5C6AEFCF6}" destId="{E12495E8-FB44-4AF4-AD33-45AB0A2B212D}" srcOrd="0" destOrd="0" parTransId="{7F556CD6-512F-4D33-9FA5-C7E6FC9D42C7}" sibTransId="{2078AFD0-3EEE-4FEC-9075-C597B76AA55B}"/>
    <dgm:cxn modelId="{B838D75A-E274-4A37-9E91-5D304CC74CB6}" type="presOf" srcId="{E12495E8-FB44-4AF4-AD33-45AB0A2B212D}" destId="{27F2FA79-9690-4DBE-8EB4-5DCD3E349249}" srcOrd="0" destOrd="0" presId="urn:microsoft.com/office/officeart/2005/8/layout/orgChart1"/>
    <dgm:cxn modelId="{6CC01C5E-57B7-45CD-B431-DF9432B26C99}" type="presOf" srcId="{445A0669-70D3-4EC2-B3C0-8FF859EC40AE}" destId="{AB40281A-A6FF-4028-813C-E46F7EF04E79}" srcOrd="1" destOrd="0" presId="urn:microsoft.com/office/officeart/2005/8/layout/orgChart1"/>
    <dgm:cxn modelId="{9A37176C-F92C-4BA8-8D95-65D6894E3A97}" type="presOf" srcId="{A5E97A17-AD93-42D1-AB63-56D5C6AEFCF6}" destId="{F60BC7B9-4D1C-4334-89D7-ED3883CD1021}" srcOrd="0" destOrd="0" presId="urn:microsoft.com/office/officeart/2005/8/layout/orgChart1"/>
    <dgm:cxn modelId="{AD3604F9-89F4-4A9F-A1EA-CA69667D7E29}" type="presOf" srcId="{0098EE13-D02B-48C8-B2D4-1116D6843126}" destId="{64EEDF33-122E-4885-A6A9-8FA54298CF22}" srcOrd="1" destOrd="0" presId="urn:microsoft.com/office/officeart/2005/8/layout/orgChart1"/>
    <dgm:cxn modelId="{50D7D5DB-F4F5-4A02-9F60-B13BB14A8A43}" type="presParOf" srcId="{F60BC7B9-4D1C-4334-89D7-ED3883CD1021}" destId="{12808050-6165-41D0-AF93-1A3DC0068FB7}" srcOrd="0" destOrd="0" presId="urn:microsoft.com/office/officeart/2005/8/layout/orgChart1"/>
    <dgm:cxn modelId="{B37D5D0A-AECA-4FF8-8E66-063DF8D704CA}" type="presParOf" srcId="{12808050-6165-41D0-AF93-1A3DC0068FB7}" destId="{75B74BA6-C7A4-4BD2-8345-AD311823955A}" srcOrd="0" destOrd="0" presId="urn:microsoft.com/office/officeart/2005/8/layout/orgChart1"/>
    <dgm:cxn modelId="{9A1F86B6-1F3B-489D-B515-7791DB8F1695}" type="presParOf" srcId="{75B74BA6-C7A4-4BD2-8345-AD311823955A}" destId="{27F2FA79-9690-4DBE-8EB4-5DCD3E349249}" srcOrd="0" destOrd="0" presId="urn:microsoft.com/office/officeart/2005/8/layout/orgChart1"/>
    <dgm:cxn modelId="{A3A9F08E-7CBA-47F2-A27B-E631F8DA44F9}" type="presParOf" srcId="{75B74BA6-C7A4-4BD2-8345-AD311823955A}" destId="{7973A8DC-5071-4F7D-8669-BE390F755FC6}" srcOrd="1" destOrd="0" presId="urn:microsoft.com/office/officeart/2005/8/layout/orgChart1"/>
    <dgm:cxn modelId="{26586DC7-D1E0-4380-9D73-6C386E41148C}" type="presParOf" srcId="{12808050-6165-41D0-AF93-1A3DC0068FB7}" destId="{2EE4F675-964F-4E1E-B066-F0F747A607C3}" srcOrd="1" destOrd="0" presId="urn:microsoft.com/office/officeart/2005/8/layout/orgChart1"/>
    <dgm:cxn modelId="{9949F534-5E50-48ED-A40B-D45F86540C5B}" type="presParOf" srcId="{2EE4F675-964F-4E1E-B066-F0F747A607C3}" destId="{9A714679-3652-48AF-8D48-77086A0FBE9A}" srcOrd="0" destOrd="0" presId="urn:microsoft.com/office/officeart/2005/8/layout/orgChart1"/>
    <dgm:cxn modelId="{2FE032ED-0F81-4B49-B55D-AF807136A5B6}" type="presParOf" srcId="{2EE4F675-964F-4E1E-B066-F0F747A607C3}" destId="{B6B35D27-EC78-49D8-9CCD-699DE529CC98}" srcOrd="1" destOrd="0" presId="urn:microsoft.com/office/officeart/2005/8/layout/orgChart1"/>
    <dgm:cxn modelId="{8C1F925C-0DD7-4940-AF11-1EC7061EEF21}" type="presParOf" srcId="{B6B35D27-EC78-49D8-9CCD-699DE529CC98}" destId="{9263C382-7FE2-400A-AF5E-DE55F2AEE1F7}" srcOrd="0" destOrd="0" presId="urn:microsoft.com/office/officeart/2005/8/layout/orgChart1"/>
    <dgm:cxn modelId="{4A1ED145-AF90-4A45-8153-FCF6CEA8FFA0}" type="presParOf" srcId="{9263C382-7FE2-400A-AF5E-DE55F2AEE1F7}" destId="{635BB9A3-0A6C-40F9-9CB3-A7E2EFBDD474}" srcOrd="0" destOrd="0" presId="urn:microsoft.com/office/officeart/2005/8/layout/orgChart1"/>
    <dgm:cxn modelId="{1BAE5131-DF2C-48AB-9CCE-9588E216DC02}" type="presParOf" srcId="{9263C382-7FE2-400A-AF5E-DE55F2AEE1F7}" destId="{64EEDF33-122E-4885-A6A9-8FA54298CF22}" srcOrd="1" destOrd="0" presId="urn:microsoft.com/office/officeart/2005/8/layout/orgChart1"/>
    <dgm:cxn modelId="{F7D1C94F-0518-49C0-A78B-57C8D5524766}" type="presParOf" srcId="{B6B35D27-EC78-49D8-9CCD-699DE529CC98}" destId="{AAC27F26-9A77-47DE-AEC0-005A9820E14C}" srcOrd="1" destOrd="0" presId="urn:microsoft.com/office/officeart/2005/8/layout/orgChart1"/>
    <dgm:cxn modelId="{0D7A9943-FEAC-4FC2-A260-61249AA5611C}" type="presParOf" srcId="{B6B35D27-EC78-49D8-9CCD-699DE529CC98}" destId="{2BC2A51C-883E-44CF-A23B-F9EED5407466}" srcOrd="2" destOrd="0" presId="urn:microsoft.com/office/officeart/2005/8/layout/orgChart1"/>
    <dgm:cxn modelId="{9C4710D9-65A1-47C8-B2E9-10E01191BBEC}" type="presParOf" srcId="{2EE4F675-964F-4E1E-B066-F0F747A607C3}" destId="{88BEB154-9C04-4495-9998-A94914A62F0F}" srcOrd="2" destOrd="0" presId="urn:microsoft.com/office/officeart/2005/8/layout/orgChart1"/>
    <dgm:cxn modelId="{96917361-AE4F-433C-B321-195450546BB0}" type="presParOf" srcId="{2EE4F675-964F-4E1E-B066-F0F747A607C3}" destId="{CFC56B2A-4A2D-4854-A3AF-E5811609434A}" srcOrd="3" destOrd="0" presId="urn:microsoft.com/office/officeart/2005/8/layout/orgChart1"/>
    <dgm:cxn modelId="{02907FDD-79B9-4B35-A33F-FA31FE294869}" type="presParOf" srcId="{CFC56B2A-4A2D-4854-A3AF-E5811609434A}" destId="{144CE814-DF72-4FFF-B4B1-193F98EE6587}" srcOrd="0" destOrd="0" presId="urn:microsoft.com/office/officeart/2005/8/layout/orgChart1"/>
    <dgm:cxn modelId="{6046DB5A-4B50-4010-B130-C64606717E6C}" type="presParOf" srcId="{144CE814-DF72-4FFF-B4B1-193F98EE6587}" destId="{2802340E-1EAD-4F61-BBB9-9A2BC42A0770}" srcOrd="0" destOrd="0" presId="urn:microsoft.com/office/officeart/2005/8/layout/orgChart1"/>
    <dgm:cxn modelId="{F94EE1EB-D90B-4DDF-A342-F282B4A8A1BC}" type="presParOf" srcId="{144CE814-DF72-4FFF-B4B1-193F98EE6587}" destId="{AB40281A-A6FF-4028-813C-E46F7EF04E79}" srcOrd="1" destOrd="0" presId="urn:microsoft.com/office/officeart/2005/8/layout/orgChart1"/>
    <dgm:cxn modelId="{7DAB87CA-9AE1-4F45-8FB1-C661CFCEB872}" type="presParOf" srcId="{CFC56B2A-4A2D-4854-A3AF-E5811609434A}" destId="{0049355B-8A28-49FB-8E25-656832B25814}" srcOrd="1" destOrd="0" presId="urn:microsoft.com/office/officeart/2005/8/layout/orgChart1"/>
    <dgm:cxn modelId="{10CB53A6-A529-4DE4-963F-182B4C6E9B72}" type="presParOf" srcId="{CFC56B2A-4A2D-4854-A3AF-E5811609434A}" destId="{156626C2-BD1C-46A6-88E1-4E8D3D6A37C8}" srcOrd="2" destOrd="0" presId="urn:microsoft.com/office/officeart/2005/8/layout/orgChart1"/>
    <dgm:cxn modelId="{AD2FA1AF-3CAB-42D5-893F-90FFA382685F}" type="presParOf" srcId="{12808050-6165-41D0-AF93-1A3DC0068FB7}" destId="{C1BB3AC7-97C0-42EB-905E-AA60C6DD407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88C0A0-4B28-49B0-86DB-DB4F95FB1DF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7BA24-B902-4258-BFED-DCDAFB09E3D9}">
      <dgm:prSet phldrT="[Text]"/>
      <dgm:spPr/>
      <dgm:t>
        <a:bodyPr/>
        <a:lstStyle/>
        <a:p>
          <a:pPr algn="l"/>
          <a:r>
            <a:rPr lang="en-GB" dirty="0" smtClean="0"/>
            <a:t>Database gets created from the domain entities </a:t>
          </a:r>
          <a:endParaRPr lang="en-US" dirty="0"/>
        </a:p>
      </dgm:t>
    </dgm:pt>
    <dgm:pt modelId="{6D5B440F-871E-4110-9BBB-0E5A4464963E}" type="parTrans" cxnId="{D1524C20-79A4-4692-B215-E146B7043A00}">
      <dgm:prSet/>
      <dgm:spPr/>
      <dgm:t>
        <a:bodyPr/>
        <a:lstStyle/>
        <a:p>
          <a:endParaRPr lang="en-US"/>
        </a:p>
      </dgm:t>
    </dgm:pt>
    <dgm:pt modelId="{9AE31DB5-5AC0-4386-A81C-6283FD0FC491}" type="sibTrans" cxnId="{D1524C20-79A4-4692-B215-E146B7043A00}">
      <dgm:prSet/>
      <dgm:spPr/>
      <dgm:t>
        <a:bodyPr/>
        <a:lstStyle/>
        <a:p>
          <a:endParaRPr lang="en-US"/>
        </a:p>
      </dgm:t>
    </dgm:pt>
    <dgm:pt modelId="{4BF5C99A-6FBC-4E58-859F-FE0A8AA2394D}">
      <dgm:prSet phldrT="[Text]"/>
      <dgm:spPr/>
      <dgm:t>
        <a:bodyPr/>
        <a:lstStyle/>
        <a:p>
          <a:pPr algn="l"/>
          <a:r>
            <a:rPr lang="en-US" dirty="0" smtClean="0"/>
            <a:t>First we model entities and relationship in classes and then database gets created from that</a:t>
          </a:r>
          <a:endParaRPr lang="en-US" dirty="0"/>
        </a:p>
      </dgm:t>
    </dgm:pt>
    <dgm:pt modelId="{210EF847-6582-4376-BF66-FF997955DBDA}" type="parTrans" cxnId="{9FD90FDC-FE5D-4D8B-9EA8-DA86BC833E86}">
      <dgm:prSet/>
      <dgm:spPr/>
      <dgm:t>
        <a:bodyPr/>
        <a:lstStyle/>
        <a:p>
          <a:endParaRPr lang="en-US"/>
        </a:p>
      </dgm:t>
    </dgm:pt>
    <dgm:pt modelId="{5896D371-A66A-4FB9-8A10-5A6776AC06FB}" type="sibTrans" cxnId="{9FD90FDC-FE5D-4D8B-9EA8-DA86BC833E86}">
      <dgm:prSet/>
      <dgm:spPr/>
      <dgm:t>
        <a:bodyPr/>
        <a:lstStyle/>
        <a:p>
          <a:endParaRPr lang="en-US"/>
        </a:p>
      </dgm:t>
    </dgm:pt>
    <dgm:pt modelId="{D19911E4-7CF1-4CBD-815C-6543552FA8AF}">
      <dgm:prSet phldrT="[Text]"/>
      <dgm:spPr/>
      <dgm:t>
        <a:bodyPr/>
        <a:lstStyle/>
        <a:p>
          <a:pPr algn="l"/>
          <a:r>
            <a:rPr lang="en-IN" b="0" i="0" dirty="0" smtClean="0"/>
            <a:t>Easy for database migration and seeding. </a:t>
          </a:r>
          <a:endParaRPr lang="en-US" dirty="0"/>
        </a:p>
      </dgm:t>
    </dgm:pt>
    <dgm:pt modelId="{F9ADEAD1-9CAD-4975-89F2-70F7A6D5DEC0}" type="parTrans" cxnId="{E4C814C8-4BFC-4369-852D-478434A69B30}">
      <dgm:prSet/>
      <dgm:spPr/>
      <dgm:t>
        <a:bodyPr/>
        <a:lstStyle/>
        <a:p>
          <a:endParaRPr lang="en-US"/>
        </a:p>
      </dgm:t>
    </dgm:pt>
    <dgm:pt modelId="{D533E73B-774F-45C0-B777-318AB7D5ED58}" type="sibTrans" cxnId="{E4C814C8-4BFC-4369-852D-478434A69B30}">
      <dgm:prSet/>
      <dgm:spPr/>
      <dgm:t>
        <a:bodyPr/>
        <a:lstStyle/>
        <a:p>
          <a:endParaRPr lang="en-US"/>
        </a:p>
      </dgm:t>
    </dgm:pt>
    <dgm:pt modelId="{FAD7A967-5E06-47A5-BA33-4347CC463D6C}">
      <dgm:prSet phldrT="[Text]"/>
      <dgm:spPr/>
      <dgm:t>
        <a:bodyPr/>
        <a:lstStyle/>
        <a:p>
          <a:pPr algn="l"/>
          <a:r>
            <a:rPr lang="en-US" dirty="0" smtClean="0"/>
            <a:t>Very useful for domain driven development </a:t>
          </a:r>
          <a:endParaRPr lang="en-US" dirty="0"/>
        </a:p>
      </dgm:t>
    </dgm:pt>
    <dgm:pt modelId="{A118FA3C-9D06-45C1-BFDF-D296C559409E}" type="parTrans" cxnId="{D20E9CCA-8839-4EB9-82C9-5EFFAD4B1E7C}">
      <dgm:prSet/>
      <dgm:spPr/>
      <dgm:t>
        <a:bodyPr/>
        <a:lstStyle/>
        <a:p>
          <a:endParaRPr lang="en-US"/>
        </a:p>
      </dgm:t>
    </dgm:pt>
    <dgm:pt modelId="{154493E2-9654-434C-84AC-71C29C7E07B8}" type="sibTrans" cxnId="{D20E9CCA-8839-4EB9-82C9-5EFFAD4B1E7C}">
      <dgm:prSet/>
      <dgm:spPr/>
      <dgm:t>
        <a:bodyPr/>
        <a:lstStyle/>
        <a:p>
          <a:endParaRPr lang="en-US"/>
        </a:p>
      </dgm:t>
    </dgm:pt>
    <dgm:pt modelId="{71BBD573-1553-4500-AACA-220AB054F8C7}" type="pres">
      <dgm:prSet presAssocID="{0588C0A0-4B28-49B0-86DB-DB4F95FB1DF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9F7BD5-9C28-4A2F-BCA6-8D2F56F35FBD}" type="pres">
      <dgm:prSet presAssocID="{B107BA24-B902-4258-BFED-DCDAFB09E3D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AB2480-4480-4618-9F31-F17530320844}" type="pres">
      <dgm:prSet presAssocID="{9AE31DB5-5AC0-4386-A81C-6283FD0FC491}" presName="sibTrans" presStyleCnt="0"/>
      <dgm:spPr/>
    </dgm:pt>
    <dgm:pt modelId="{F9AE5441-CD61-4F10-BCBB-DC8BA8FD36B8}" type="pres">
      <dgm:prSet presAssocID="{4BF5C99A-6FBC-4E58-859F-FE0A8AA2394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FDFBFF-FE99-4CF7-9756-62755C32C947}" type="pres">
      <dgm:prSet presAssocID="{5896D371-A66A-4FB9-8A10-5A6776AC06FB}" presName="sibTrans" presStyleCnt="0"/>
      <dgm:spPr/>
    </dgm:pt>
    <dgm:pt modelId="{83ABE7AF-D3F2-4B58-A813-8927366EEA57}" type="pres">
      <dgm:prSet presAssocID="{FAD7A967-5E06-47A5-BA33-4347CC463D6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0C0083-40C8-4482-88A5-52114F9B9125}" type="pres">
      <dgm:prSet presAssocID="{154493E2-9654-434C-84AC-71C29C7E07B8}" presName="sibTrans" presStyleCnt="0"/>
      <dgm:spPr/>
    </dgm:pt>
    <dgm:pt modelId="{6802F894-9C6E-4537-884D-AA175699DCF6}" type="pres">
      <dgm:prSet presAssocID="{D19911E4-7CF1-4CBD-815C-6543552FA8A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C814C8-4BFC-4369-852D-478434A69B30}" srcId="{0588C0A0-4B28-49B0-86DB-DB4F95FB1DF0}" destId="{D19911E4-7CF1-4CBD-815C-6543552FA8AF}" srcOrd="3" destOrd="0" parTransId="{F9ADEAD1-9CAD-4975-89F2-70F7A6D5DEC0}" sibTransId="{D533E73B-774F-45C0-B777-318AB7D5ED58}"/>
    <dgm:cxn modelId="{402D2346-F1B8-475E-9D0D-2EEEB7A89837}" type="presOf" srcId="{4BF5C99A-6FBC-4E58-859F-FE0A8AA2394D}" destId="{F9AE5441-CD61-4F10-BCBB-DC8BA8FD36B8}" srcOrd="0" destOrd="0" presId="urn:microsoft.com/office/officeart/2005/8/layout/default"/>
    <dgm:cxn modelId="{2F1351DC-7861-4378-BAC6-CD9D95649BD4}" type="presOf" srcId="{FAD7A967-5E06-47A5-BA33-4347CC463D6C}" destId="{83ABE7AF-D3F2-4B58-A813-8927366EEA57}" srcOrd="0" destOrd="0" presId="urn:microsoft.com/office/officeart/2005/8/layout/default"/>
    <dgm:cxn modelId="{D2966246-5070-49AA-B390-F84211AB96F4}" type="presOf" srcId="{0588C0A0-4B28-49B0-86DB-DB4F95FB1DF0}" destId="{71BBD573-1553-4500-AACA-220AB054F8C7}" srcOrd="0" destOrd="0" presId="urn:microsoft.com/office/officeart/2005/8/layout/default"/>
    <dgm:cxn modelId="{C9EABD1B-0287-4EBB-AD3C-E74414B214B1}" type="presOf" srcId="{D19911E4-7CF1-4CBD-815C-6543552FA8AF}" destId="{6802F894-9C6E-4537-884D-AA175699DCF6}" srcOrd="0" destOrd="0" presId="urn:microsoft.com/office/officeart/2005/8/layout/default"/>
    <dgm:cxn modelId="{9FD90FDC-FE5D-4D8B-9EA8-DA86BC833E86}" srcId="{0588C0A0-4B28-49B0-86DB-DB4F95FB1DF0}" destId="{4BF5C99A-6FBC-4E58-859F-FE0A8AA2394D}" srcOrd="1" destOrd="0" parTransId="{210EF847-6582-4376-BF66-FF997955DBDA}" sibTransId="{5896D371-A66A-4FB9-8A10-5A6776AC06FB}"/>
    <dgm:cxn modelId="{30409354-96EA-4E45-9C36-852559D1CE28}" type="presOf" srcId="{B107BA24-B902-4258-BFED-DCDAFB09E3D9}" destId="{159F7BD5-9C28-4A2F-BCA6-8D2F56F35FBD}" srcOrd="0" destOrd="0" presId="urn:microsoft.com/office/officeart/2005/8/layout/default"/>
    <dgm:cxn modelId="{D1524C20-79A4-4692-B215-E146B7043A00}" srcId="{0588C0A0-4B28-49B0-86DB-DB4F95FB1DF0}" destId="{B107BA24-B902-4258-BFED-DCDAFB09E3D9}" srcOrd="0" destOrd="0" parTransId="{6D5B440F-871E-4110-9BBB-0E5A4464963E}" sibTransId="{9AE31DB5-5AC0-4386-A81C-6283FD0FC491}"/>
    <dgm:cxn modelId="{D20E9CCA-8839-4EB9-82C9-5EFFAD4B1E7C}" srcId="{0588C0A0-4B28-49B0-86DB-DB4F95FB1DF0}" destId="{FAD7A967-5E06-47A5-BA33-4347CC463D6C}" srcOrd="2" destOrd="0" parTransId="{A118FA3C-9D06-45C1-BFDF-D296C559409E}" sibTransId="{154493E2-9654-434C-84AC-71C29C7E07B8}"/>
    <dgm:cxn modelId="{5AAF3198-42AF-42CC-938B-49EBC14450FE}" type="presParOf" srcId="{71BBD573-1553-4500-AACA-220AB054F8C7}" destId="{159F7BD5-9C28-4A2F-BCA6-8D2F56F35FBD}" srcOrd="0" destOrd="0" presId="urn:microsoft.com/office/officeart/2005/8/layout/default"/>
    <dgm:cxn modelId="{110C0B3F-7E1F-4346-8921-B8899C001F08}" type="presParOf" srcId="{71BBD573-1553-4500-AACA-220AB054F8C7}" destId="{10AB2480-4480-4618-9F31-F17530320844}" srcOrd="1" destOrd="0" presId="urn:microsoft.com/office/officeart/2005/8/layout/default"/>
    <dgm:cxn modelId="{1928A52F-61AC-42BA-8EEC-AB0A50D037FA}" type="presParOf" srcId="{71BBD573-1553-4500-AACA-220AB054F8C7}" destId="{F9AE5441-CD61-4F10-BCBB-DC8BA8FD36B8}" srcOrd="2" destOrd="0" presId="urn:microsoft.com/office/officeart/2005/8/layout/default"/>
    <dgm:cxn modelId="{197D31C5-BFFC-4B13-AF63-79B1AFCB900F}" type="presParOf" srcId="{71BBD573-1553-4500-AACA-220AB054F8C7}" destId="{0CFDFBFF-FE99-4CF7-9756-62755C32C947}" srcOrd="3" destOrd="0" presId="urn:microsoft.com/office/officeart/2005/8/layout/default"/>
    <dgm:cxn modelId="{C111DB06-6924-403D-BA45-E56993CF452C}" type="presParOf" srcId="{71BBD573-1553-4500-AACA-220AB054F8C7}" destId="{83ABE7AF-D3F2-4B58-A813-8927366EEA57}" srcOrd="4" destOrd="0" presId="urn:microsoft.com/office/officeart/2005/8/layout/default"/>
    <dgm:cxn modelId="{9E4D4FD6-DE63-4012-80A6-BF9764DCDB99}" type="presParOf" srcId="{71BBD573-1553-4500-AACA-220AB054F8C7}" destId="{670C0083-40C8-4482-88A5-52114F9B9125}" srcOrd="5" destOrd="0" presId="urn:microsoft.com/office/officeart/2005/8/layout/default"/>
    <dgm:cxn modelId="{7A6CF46D-92C2-4E41-9F80-D6319C127B66}" type="presParOf" srcId="{71BBD573-1553-4500-AACA-220AB054F8C7}" destId="{6802F894-9C6E-4537-884D-AA175699DCF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588C0A0-4B28-49B0-86DB-DB4F95FB1DF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7BA24-B902-4258-BFED-DCDAFB09E3D9}">
      <dgm:prSet phldrT="[Text]"/>
      <dgm:spPr/>
      <dgm:t>
        <a:bodyPr/>
        <a:lstStyle/>
        <a:p>
          <a:pPr algn="l"/>
          <a:r>
            <a:rPr lang="en-IN" b="0" i="0" dirty="0" smtClean="0"/>
            <a:t>Develop without ever having to open a designer or define an XML mapping file</a:t>
          </a:r>
          <a:endParaRPr lang="en-US" dirty="0"/>
        </a:p>
      </dgm:t>
    </dgm:pt>
    <dgm:pt modelId="{6D5B440F-871E-4110-9BBB-0E5A4464963E}" type="parTrans" cxnId="{D1524C20-79A4-4692-B215-E146B7043A00}">
      <dgm:prSet/>
      <dgm:spPr/>
      <dgm:t>
        <a:bodyPr/>
        <a:lstStyle/>
        <a:p>
          <a:endParaRPr lang="en-US"/>
        </a:p>
      </dgm:t>
    </dgm:pt>
    <dgm:pt modelId="{9AE31DB5-5AC0-4386-A81C-6283FD0FC491}" type="sibTrans" cxnId="{D1524C20-79A4-4692-B215-E146B7043A00}">
      <dgm:prSet/>
      <dgm:spPr/>
      <dgm:t>
        <a:bodyPr/>
        <a:lstStyle/>
        <a:p>
          <a:endParaRPr lang="en-US"/>
        </a:p>
      </dgm:t>
    </dgm:pt>
    <dgm:pt modelId="{4BF5C99A-6FBC-4E58-859F-FE0A8AA2394D}">
      <dgm:prSet phldrT="[Text]"/>
      <dgm:spPr/>
      <dgm:t>
        <a:bodyPr/>
        <a:lstStyle/>
        <a:p>
          <a:pPr algn="l"/>
          <a:r>
            <a:rPr lang="en-IN" b="0" i="0" dirty="0" smtClean="0"/>
            <a:t>Define your model objects by simply writing “plain old classes” with no base classes required</a:t>
          </a:r>
          <a:endParaRPr lang="en-US" dirty="0"/>
        </a:p>
      </dgm:t>
    </dgm:pt>
    <dgm:pt modelId="{210EF847-6582-4376-BF66-FF997955DBDA}" type="parTrans" cxnId="{9FD90FDC-FE5D-4D8B-9EA8-DA86BC833E86}">
      <dgm:prSet/>
      <dgm:spPr/>
      <dgm:t>
        <a:bodyPr/>
        <a:lstStyle/>
        <a:p>
          <a:endParaRPr lang="en-US"/>
        </a:p>
      </dgm:t>
    </dgm:pt>
    <dgm:pt modelId="{5896D371-A66A-4FB9-8A10-5A6776AC06FB}" type="sibTrans" cxnId="{9FD90FDC-FE5D-4D8B-9EA8-DA86BC833E86}">
      <dgm:prSet/>
      <dgm:spPr/>
      <dgm:t>
        <a:bodyPr/>
        <a:lstStyle/>
        <a:p>
          <a:endParaRPr lang="en-US"/>
        </a:p>
      </dgm:t>
    </dgm:pt>
    <dgm:pt modelId="{D19911E4-7CF1-4CBD-815C-6543552FA8AF}">
      <dgm:prSet phldrT="[Text]"/>
      <dgm:spPr/>
      <dgm:t>
        <a:bodyPr/>
        <a:lstStyle/>
        <a:p>
          <a:pPr algn="l"/>
          <a:r>
            <a:rPr lang="en-IN" b="0" i="0" dirty="0" smtClean="0"/>
            <a:t>Optionally override the convention-based persistence and use a fluent code API to fully customize the persistence mapping</a:t>
          </a:r>
          <a:endParaRPr lang="en-US" dirty="0"/>
        </a:p>
      </dgm:t>
    </dgm:pt>
    <dgm:pt modelId="{F9ADEAD1-9CAD-4975-89F2-70F7A6D5DEC0}" type="parTrans" cxnId="{E4C814C8-4BFC-4369-852D-478434A69B30}">
      <dgm:prSet/>
      <dgm:spPr/>
      <dgm:t>
        <a:bodyPr/>
        <a:lstStyle/>
        <a:p>
          <a:endParaRPr lang="en-US"/>
        </a:p>
      </dgm:t>
    </dgm:pt>
    <dgm:pt modelId="{D533E73B-774F-45C0-B777-318AB7D5ED58}" type="sibTrans" cxnId="{E4C814C8-4BFC-4369-852D-478434A69B30}">
      <dgm:prSet/>
      <dgm:spPr/>
      <dgm:t>
        <a:bodyPr/>
        <a:lstStyle/>
        <a:p>
          <a:endParaRPr lang="en-US"/>
        </a:p>
      </dgm:t>
    </dgm:pt>
    <dgm:pt modelId="{FAD7A967-5E06-47A5-BA33-4347CC463D6C}">
      <dgm:prSet phldrT="[Text]"/>
      <dgm:spPr/>
      <dgm:t>
        <a:bodyPr/>
        <a:lstStyle/>
        <a:p>
          <a:pPr algn="l"/>
          <a:r>
            <a:rPr lang="en-IN" b="0" i="0" dirty="0" smtClean="0"/>
            <a:t>Use a “convention over configuration” approach that enables database persistence without explicitly configuring anything</a:t>
          </a:r>
          <a:endParaRPr lang="en-US" dirty="0"/>
        </a:p>
      </dgm:t>
    </dgm:pt>
    <dgm:pt modelId="{A118FA3C-9D06-45C1-BFDF-D296C559409E}" type="parTrans" cxnId="{D20E9CCA-8839-4EB9-82C9-5EFFAD4B1E7C}">
      <dgm:prSet/>
      <dgm:spPr/>
      <dgm:t>
        <a:bodyPr/>
        <a:lstStyle/>
        <a:p>
          <a:endParaRPr lang="en-US"/>
        </a:p>
      </dgm:t>
    </dgm:pt>
    <dgm:pt modelId="{154493E2-9654-434C-84AC-71C29C7E07B8}" type="sibTrans" cxnId="{D20E9CCA-8839-4EB9-82C9-5EFFAD4B1E7C}">
      <dgm:prSet/>
      <dgm:spPr/>
      <dgm:t>
        <a:bodyPr/>
        <a:lstStyle/>
        <a:p>
          <a:endParaRPr lang="en-US"/>
        </a:p>
      </dgm:t>
    </dgm:pt>
    <dgm:pt modelId="{71BBD573-1553-4500-AACA-220AB054F8C7}" type="pres">
      <dgm:prSet presAssocID="{0588C0A0-4B28-49B0-86DB-DB4F95FB1DF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9F7BD5-9C28-4A2F-BCA6-8D2F56F35FBD}" type="pres">
      <dgm:prSet presAssocID="{B107BA24-B902-4258-BFED-DCDAFB09E3D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AB2480-4480-4618-9F31-F17530320844}" type="pres">
      <dgm:prSet presAssocID="{9AE31DB5-5AC0-4386-A81C-6283FD0FC491}" presName="sibTrans" presStyleCnt="0"/>
      <dgm:spPr/>
    </dgm:pt>
    <dgm:pt modelId="{F9AE5441-CD61-4F10-BCBB-DC8BA8FD36B8}" type="pres">
      <dgm:prSet presAssocID="{4BF5C99A-6FBC-4E58-859F-FE0A8AA2394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FDFBFF-FE99-4CF7-9756-62755C32C947}" type="pres">
      <dgm:prSet presAssocID="{5896D371-A66A-4FB9-8A10-5A6776AC06FB}" presName="sibTrans" presStyleCnt="0"/>
      <dgm:spPr/>
    </dgm:pt>
    <dgm:pt modelId="{83ABE7AF-D3F2-4B58-A813-8927366EEA57}" type="pres">
      <dgm:prSet presAssocID="{FAD7A967-5E06-47A5-BA33-4347CC463D6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0C0083-40C8-4482-88A5-52114F9B9125}" type="pres">
      <dgm:prSet presAssocID="{154493E2-9654-434C-84AC-71C29C7E07B8}" presName="sibTrans" presStyleCnt="0"/>
      <dgm:spPr/>
    </dgm:pt>
    <dgm:pt modelId="{6802F894-9C6E-4537-884D-AA175699DCF6}" type="pres">
      <dgm:prSet presAssocID="{D19911E4-7CF1-4CBD-815C-6543552FA8A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3B42EA-E66E-4509-9AE4-2A495A2BAB9B}" type="presOf" srcId="{FAD7A967-5E06-47A5-BA33-4347CC463D6C}" destId="{83ABE7AF-D3F2-4B58-A813-8927366EEA57}" srcOrd="0" destOrd="0" presId="urn:microsoft.com/office/officeart/2005/8/layout/default"/>
    <dgm:cxn modelId="{E4C814C8-4BFC-4369-852D-478434A69B30}" srcId="{0588C0A0-4B28-49B0-86DB-DB4F95FB1DF0}" destId="{D19911E4-7CF1-4CBD-815C-6543552FA8AF}" srcOrd="3" destOrd="0" parTransId="{F9ADEAD1-9CAD-4975-89F2-70F7A6D5DEC0}" sibTransId="{D533E73B-774F-45C0-B777-318AB7D5ED58}"/>
    <dgm:cxn modelId="{B8DEC705-390A-45F1-A15B-8D28D1B032D3}" type="presOf" srcId="{D19911E4-7CF1-4CBD-815C-6543552FA8AF}" destId="{6802F894-9C6E-4537-884D-AA175699DCF6}" srcOrd="0" destOrd="0" presId="urn:microsoft.com/office/officeart/2005/8/layout/default"/>
    <dgm:cxn modelId="{0BB966C7-49CF-4D6C-83BC-ECE64EA15478}" type="presOf" srcId="{0588C0A0-4B28-49B0-86DB-DB4F95FB1DF0}" destId="{71BBD573-1553-4500-AACA-220AB054F8C7}" srcOrd="0" destOrd="0" presId="urn:microsoft.com/office/officeart/2005/8/layout/default"/>
    <dgm:cxn modelId="{A3D0E598-3E99-433C-86E7-7ECB3160F9CE}" type="presOf" srcId="{4BF5C99A-6FBC-4E58-859F-FE0A8AA2394D}" destId="{F9AE5441-CD61-4F10-BCBB-DC8BA8FD36B8}" srcOrd="0" destOrd="0" presId="urn:microsoft.com/office/officeart/2005/8/layout/default"/>
    <dgm:cxn modelId="{69802C29-9A36-4280-90EB-EBF3F1A0898A}" type="presOf" srcId="{B107BA24-B902-4258-BFED-DCDAFB09E3D9}" destId="{159F7BD5-9C28-4A2F-BCA6-8D2F56F35FBD}" srcOrd="0" destOrd="0" presId="urn:microsoft.com/office/officeart/2005/8/layout/default"/>
    <dgm:cxn modelId="{9FD90FDC-FE5D-4D8B-9EA8-DA86BC833E86}" srcId="{0588C0A0-4B28-49B0-86DB-DB4F95FB1DF0}" destId="{4BF5C99A-6FBC-4E58-859F-FE0A8AA2394D}" srcOrd="1" destOrd="0" parTransId="{210EF847-6582-4376-BF66-FF997955DBDA}" sibTransId="{5896D371-A66A-4FB9-8A10-5A6776AC06FB}"/>
    <dgm:cxn modelId="{D1524C20-79A4-4692-B215-E146B7043A00}" srcId="{0588C0A0-4B28-49B0-86DB-DB4F95FB1DF0}" destId="{B107BA24-B902-4258-BFED-DCDAFB09E3D9}" srcOrd="0" destOrd="0" parTransId="{6D5B440F-871E-4110-9BBB-0E5A4464963E}" sibTransId="{9AE31DB5-5AC0-4386-A81C-6283FD0FC491}"/>
    <dgm:cxn modelId="{D20E9CCA-8839-4EB9-82C9-5EFFAD4B1E7C}" srcId="{0588C0A0-4B28-49B0-86DB-DB4F95FB1DF0}" destId="{FAD7A967-5E06-47A5-BA33-4347CC463D6C}" srcOrd="2" destOrd="0" parTransId="{A118FA3C-9D06-45C1-BFDF-D296C559409E}" sibTransId="{154493E2-9654-434C-84AC-71C29C7E07B8}"/>
    <dgm:cxn modelId="{C189FAEB-00E4-48D3-BBF2-DE6436EFF976}" type="presParOf" srcId="{71BBD573-1553-4500-AACA-220AB054F8C7}" destId="{159F7BD5-9C28-4A2F-BCA6-8D2F56F35FBD}" srcOrd="0" destOrd="0" presId="urn:microsoft.com/office/officeart/2005/8/layout/default"/>
    <dgm:cxn modelId="{D9579DB0-8895-4F4F-97F4-EC9A41F95995}" type="presParOf" srcId="{71BBD573-1553-4500-AACA-220AB054F8C7}" destId="{10AB2480-4480-4618-9F31-F17530320844}" srcOrd="1" destOrd="0" presId="urn:microsoft.com/office/officeart/2005/8/layout/default"/>
    <dgm:cxn modelId="{E9B8F783-61AE-42E1-80B8-72C4F393DBE7}" type="presParOf" srcId="{71BBD573-1553-4500-AACA-220AB054F8C7}" destId="{F9AE5441-CD61-4F10-BCBB-DC8BA8FD36B8}" srcOrd="2" destOrd="0" presId="urn:microsoft.com/office/officeart/2005/8/layout/default"/>
    <dgm:cxn modelId="{5F090D7E-33E0-4D86-9C5E-AE58889387D0}" type="presParOf" srcId="{71BBD573-1553-4500-AACA-220AB054F8C7}" destId="{0CFDFBFF-FE99-4CF7-9756-62755C32C947}" srcOrd="3" destOrd="0" presId="urn:microsoft.com/office/officeart/2005/8/layout/default"/>
    <dgm:cxn modelId="{0DD1D97B-E5DD-441E-82B0-BBE6D20510B6}" type="presParOf" srcId="{71BBD573-1553-4500-AACA-220AB054F8C7}" destId="{83ABE7AF-D3F2-4B58-A813-8927366EEA57}" srcOrd="4" destOrd="0" presId="urn:microsoft.com/office/officeart/2005/8/layout/default"/>
    <dgm:cxn modelId="{995656E3-0709-43CA-8839-533688C6D110}" type="presParOf" srcId="{71BBD573-1553-4500-AACA-220AB054F8C7}" destId="{670C0083-40C8-4482-88A5-52114F9B9125}" srcOrd="5" destOrd="0" presId="urn:microsoft.com/office/officeart/2005/8/layout/default"/>
    <dgm:cxn modelId="{83A6D2F7-23AA-4DF4-B9FE-9447124F271D}" type="presParOf" srcId="{71BBD573-1553-4500-AACA-220AB054F8C7}" destId="{6802F894-9C6E-4537-884D-AA175699DCF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63EF61-BB8C-48D1-AB25-812A1959A1D0}">
      <dsp:nvSpPr>
        <dsp:cNvPr id="0" name=""/>
        <dsp:cNvSpPr/>
      </dsp:nvSpPr>
      <dsp:spPr>
        <a:xfrm>
          <a:off x="857250" y="0"/>
          <a:ext cx="9715500" cy="5514879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0BA9BD-ADB6-4411-86D0-43D46FD199D4}">
      <dsp:nvSpPr>
        <dsp:cNvPr id="0" name=""/>
        <dsp:cNvSpPr/>
      </dsp:nvSpPr>
      <dsp:spPr>
        <a:xfrm>
          <a:off x="3209" y="1654463"/>
          <a:ext cx="1215274" cy="220595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About </a:t>
          </a:r>
          <a:r>
            <a:rPr lang="en-GB" sz="1600" kern="1200" dirty="0" smtClean="0"/>
            <a:t>Code First Approach</a:t>
          </a:r>
          <a:endParaRPr lang="en-US" sz="1600" kern="1200" dirty="0"/>
        </a:p>
      </dsp:txBody>
      <dsp:txXfrm>
        <a:off x="62534" y="1713788"/>
        <a:ext cx="1096624" cy="2087301"/>
      </dsp:txXfrm>
    </dsp:sp>
    <dsp:sp modelId="{A737FA63-6F2A-4A50-BC09-875CD03A0760}">
      <dsp:nvSpPr>
        <dsp:cNvPr id="0" name=""/>
        <dsp:cNvSpPr/>
      </dsp:nvSpPr>
      <dsp:spPr>
        <a:xfrm>
          <a:off x="1279247" y="1654463"/>
          <a:ext cx="1215274" cy="220595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Create first database </a:t>
          </a:r>
          <a:endParaRPr lang="en-US" sz="1500" kern="1200" dirty="0"/>
        </a:p>
      </dsp:txBody>
      <dsp:txXfrm>
        <a:off x="1338572" y="1713788"/>
        <a:ext cx="1096624" cy="2087301"/>
      </dsp:txXfrm>
    </dsp:sp>
    <dsp:sp modelId="{BD70D98A-508C-4612-B1B7-A111AC7DCB28}">
      <dsp:nvSpPr>
        <dsp:cNvPr id="0" name=""/>
        <dsp:cNvSpPr/>
      </dsp:nvSpPr>
      <dsp:spPr>
        <a:xfrm>
          <a:off x="2555285" y="1654463"/>
          <a:ext cx="1215274" cy="220595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i="0" kern="1200" dirty="0" smtClean="0"/>
            <a:t>Managing connection strings </a:t>
          </a:r>
          <a:endParaRPr lang="en-US" sz="1500" kern="1200" dirty="0"/>
        </a:p>
      </dsp:txBody>
      <dsp:txXfrm>
        <a:off x="2614610" y="1713788"/>
        <a:ext cx="1096624" cy="2087301"/>
      </dsp:txXfrm>
    </dsp:sp>
    <dsp:sp modelId="{B18C3BA7-4953-4E80-8C32-D4F9E04AAA6D}">
      <dsp:nvSpPr>
        <dsp:cNvPr id="0" name=""/>
        <dsp:cNvSpPr/>
      </dsp:nvSpPr>
      <dsp:spPr>
        <a:xfrm>
          <a:off x="3831324" y="1654463"/>
          <a:ext cx="1215274" cy="220595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Data Annotations and Fluent API</a:t>
          </a:r>
          <a:endParaRPr lang="en-US" sz="1500" kern="1200" dirty="0"/>
        </a:p>
      </dsp:txBody>
      <dsp:txXfrm>
        <a:off x="3890649" y="1713788"/>
        <a:ext cx="1096624" cy="2087301"/>
      </dsp:txXfrm>
    </dsp:sp>
    <dsp:sp modelId="{7818F247-3F46-49D4-9780-3FDA2A89E420}">
      <dsp:nvSpPr>
        <dsp:cNvPr id="0" name=""/>
        <dsp:cNvSpPr/>
      </dsp:nvSpPr>
      <dsp:spPr>
        <a:xfrm>
          <a:off x="5107362" y="1654463"/>
          <a:ext cx="1215274" cy="220595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Relationship between entities using the Annotations </a:t>
          </a:r>
          <a:endParaRPr lang="en-US" sz="1500" kern="1200" dirty="0"/>
        </a:p>
      </dsp:txBody>
      <dsp:txXfrm>
        <a:off x="5166687" y="1713788"/>
        <a:ext cx="1096624" cy="2087301"/>
      </dsp:txXfrm>
    </dsp:sp>
    <dsp:sp modelId="{39456715-56B9-4945-9292-2CBFBA260A39}">
      <dsp:nvSpPr>
        <dsp:cNvPr id="0" name=""/>
        <dsp:cNvSpPr/>
      </dsp:nvSpPr>
      <dsp:spPr>
        <a:xfrm>
          <a:off x="6383401" y="1654463"/>
          <a:ext cx="1215274" cy="220595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Database creation strategies</a:t>
          </a:r>
          <a:endParaRPr lang="en-US" sz="1500" kern="1200" dirty="0"/>
        </a:p>
      </dsp:txBody>
      <dsp:txXfrm>
        <a:off x="6442726" y="1713788"/>
        <a:ext cx="1096624" cy="2087301"/>
      </dsp:txXfrm>
    </dsp:sp>
    <dsp:sp modelId="{DF4296CF-1C9C-4DD6-84CA-AFF94E2D2E31}">
      <dsp:nvSpPr>
        <dsp:cNvPr id="0" name=""/>
        <dsp:cNvSpPr/>
      </dsp:nvSpPr>
      <dsp:spPr>
        <a:xfrm>
          <a:off x="7659439" y="1654463"/>
          <a:ext cx="1215274" cy="220595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Database initialization and seed methods </a:t>
          </a:r>
          <a:endParaRPr lang="en-US" sz="1500" kern="1200" dirty="0"/>
        </a:p>
      </dsp:txBody>
      <dsp:txXfrm>
        <a:off x="7718764" y="1713788"/>
        <a:ext cx="1096624" cy="2087301"/>
      </dsp:txXfrm>
    </dsp:sp>
    <dsp:sp modelId="{F5BD3D80-3235-4AB0-9072-40FE2E81233D}">
      <dsp:nvSpPr>
        <dsp:cNvPr id="0" name=""/>
        <dsp:cNvSpPr/>
      </dsp:nvSpPr>
      <dsp:spPr>
        <a:xfrm>
          <a:off x="8935477" y="1654463"/>
          <a:ext cx="1215274" cy="220595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Enabling migrations </a:t>
          </a:r>
          <a:endParaRPr lang="en-US" sz="1500" kern="1200" dirty="0"/>
        </a:p>
      </dsp:txBody>
      <dsp:txXfrm>
        <a:off x="8994802" y="1713788"/>
        <a:ext cx="1096624" cy="2087301"/>
      </dsp:txXfrm>
    </dsp:sp>
    <dsp:sp modelId="{9C20A6BA-E7F0-453C-9354-D22EC9AE1565}">
      <dsp:nvSpPr>
        <dsp:cNvPr id="0" name=""/>
        <dsp:cNvSpPr/>
      </dsp:nvSpPr>
      <dsp:spPr>
        <a:xfrm>
          <a:off x="10211516" y="1654463"/>
          <a:ext cx="1215274" cy="220595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Update database</a:t>
          </a:r>
          <a:endParaRPr lang="en-US" sz="1500" kern="1200" dirty="0"/>
        </a:p>
      </dsp:txBody>
      <dsp:txXfrm>
        <a:off x="10270841" y="1713788"/>
        <a:ext cx="1096624" cy="20873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BEB154-9C04-4495-9998-A94914A62F0F}">
      <dsp:nvSpPr>
        <dsp:cNvPr id="0" name=""/>
        <dsp:cNvSpPr/>
      </dsp:nvSpPr>
      <dsp:spPr>
        <a:xfrm>
          <a:off x="2092036" y="1589392"/>
          <a:ext cx="1144861" cy="3973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694"/>
              </a:lnTo>
              <a:lnTo>
                <a:pt x="1144861" y="198694"/>
              </a:lnTo>
              <a:lnTo>
                <a:pt x="1144861" y="3973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714679-3652-48AF-8D48-77086A0FBE9A}">
      <dsp:nvSpPr>
        <dsp:cNvPr id="0" name=""/>
        <dsp:cNvSpPr/>
      </dsp:nvSpPr>
      <dsp:spPr>
        <a:xfrm>
          <a:off x="947175" y="1589392"/>
          <a:ext cx="1144861" cy="397389"/>
        </a:xfrm>
        <a:custGeom>
          <a:avLst/>
          <a:gdLst/>
          <a:ahLst/>
          <a:cxnLst/>
          <a:rect l="0" t="0" r="0" b="0"/>
          <a:pathLst>
            <a:path>
              <a:moveTo>
                <a:pt x="1144861" y="0"/>
              </a:moveTo>
              <a:lnTo>
                <a:pt x="1144861" y="198694"/>
              </a:lnTo>
              <a:lnTo>
                <a:pt x="0" y="198694"/>
              </a:lnTo>
              <a:lnTo>
                <a:pt x="0" y="3973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F2FA79-9690-4DBE-8EB4-5DCD3E349249}">
      <dsp:nvSpPr>
        <dsp:cNvPr id="0" name=""/>
        <dsp:cNvSpPr/>
      </dsp:nvSpPr>
      <dsp:spPr>
        <a:xfrm>
          <a:off x="1145870" y="643225"/>
          <a:ext cx="1892332" cy="9461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Database modelling </a:t>
          </a:r>
          <a:endParaRPr lang="en-US" sz="2600" kern="1200" dirty="0"/>
        </a:p>
      </dsp:txBody>
      <dsp:txXfrm>
        <a:off x="1145870" y="643225"/>
        <a:ext cx="1892332" cy="946166"/>
      </dsp:txXfrm>
    </dsp:sp>
    <dsp:sp modelId="{635BB9A3-0A6C-40F9-9CB3-A7E2EFBDD474}">
      <dsp:nvSpPr>
        <dsp:cNvPr id="0" name=""/>
        <dsp:cNvSpPr/>
      </dsp:nvSpPr>
      <dsp:spPr>
        <a:xfrm>
          <a:off x="1008" y="1986781"/>
          <a:ext cx="1892332" cy="9461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Database first approach</a:t>
          </a:r>
          <a:endParaRPr lang="en-US" sz="2600" kern="1200" dirty="0"/>
        </a:p>
      </dsp:txBody>
      <dsp:txXfrm>
        <a:off x="1008" y="1986781"/>
        <a:ext cx="1892332" cy="946166"/>
      </dsp:txXfrm>
    </dsp:sp>
    <dsp:sp modelId="{2802340E-1EAD-4F61-BBB9-9A2BC42A0770}">
      <dsp:nvSpPr>
        <dsp:cNvPr id="0" name=""/>
        <dsp:cNvSpPr/>
      </dsp:nvSpPr>
      <dsp:spPr>
        <a:xfrm>
          <a:off x="2290731" y="1986781"/>
          <a:ext cx="1892332" cy="9461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Code first approach</a:t>
          </a:r>
          <a:endParaRPr lang="en-US" sz="2600" kern="1200" dirty="0"/>
        </a:p>
      </dsp:txBody>
      <dsp:txXfrm>
        <a:off x="2290731" y="1986781"/>
        <a:ext cx="1892332" cy="9461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9F7BD5-9C28-4A2F-BCA6-8D2F56F35FBD}">
      <dsp:nvSpPr>
        <dsp:cNvPr id="0" name=""/>
        <dsp:cNvSpPr/>
      </dsp:nvSpPr>
      <dsp:spPr>
        <a:xfrm>
          <a:off x="1609315" y="1024"/>
          <a:ext cx="3547318" cy="21283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Database gets created from the domain entities </a:t>
          </a:r>
          <a:endParaRPr lang="en-US" sz="2700" kern="1200" dirty="0"/>
        </a:p>
      </dsp:txBody>
      <dsp:txXfrm>
        <a:off x="1609315" y="1024"/>
        <a:ext cx="3547318" cy="2128391"/>
      </dsp:txXfrm>
    </dsp:sp>
    <dsp:sp modelId="{F9AE5441-CD61-4F10-BCBB-DC8BA8FD36B8}">
      <dsp:nvSpPr>
        <dsp:cNvPr id="0" name=""/>
        <dsp:cNvSpPr/>
      </dsp:nvSpPr>
      <dsp:spPr>
        <a:xfrm>
          <a:off x="5511365" y="1024"/>
          <a:ext cx="3547318" cy="21283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First we model entities and relationship in classes and then database gets created from that</a:t>
          </a:r>
          <a:endParaRPr lang="en-US" sz="2700" kern="1200" dirty="0"/>
        </a:p>
      </dsp:txBody>
      <dsp:txXfrm>
        <a:off x="5511365" y="1024"/>
        <a:ext cx="3547318" cy="2128391"/>
      </dsp:txXfrm>
    </dsp:sp>
    <dsp:sp modelId="{83ABE7AF-D3F2-4B58-A813-8927366EEA57}">
      <dsp:nvSpPr>
        <dsp:cNvPr id="0" name=""/>
        <dsp:cNvSpPr/>
      </dsp:nvSpPr>
      <dsp:spPr>
        <a:xfrm>
          <a:off x="1609315" y="2484147"/>
          <a:ext cx="3547318" cy="21283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Very useful for domain driven development </a:t>
          </a:r>
          <a:endParaRPr lang="en-US" sz="2700" kern="1200" dirty="0"/>
        </a:p>
      </dsp:txBody>
      <dsp:txXfrm>
        <a:off x="1609315" y="2484147"/>
        <a:ext cx="3547318" cy="2128391"/>
      </dsp:txXfrm>
    </dsp:sp>
    <dsp:sp modelId="{6802F894-9C6E-4537-884D-AA175699DCF6}">
      <dsp:nvSpPr>
        <dsp:cNvPr id="0" name=""/>
        <dsp:cNvSpPr/>
      </dsp:nvSpPr>
      <dsp:spPr>
        <a:xfrm>
          <a:off x="5511365" y="2484147"/>
          <a:ext cx="3547318" cy="21283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700" b="0" i="0" kern="1200" dirty="0" smtClean="0"/>
            <a:t>Easy for database migration and seeding. </a:t>
          </a:r>
          <a:endParaRPr lang="en-US" sz="2700" kern="1200" dirty="0"/>
        </a:p>
      </dsp:txBody>
      <dsp:txXfrm>
        <a:off x="5511365" y="2484147"/>
        <a:ext cx="3547318" cy="21283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9F7BD5-9C28-4A2F-BCA6-8D2F56F35FBD}">
      <dsp:nvSpPr>
        <dsp:cNvPr id="0" name=""/>
        <dsp:cNvSpPr/>
      </dsp:nvSpPr>
      <dsp:spPr>
        <a:xfrm>
          <a:off x="1609315" y="1024"/>
          <a:ext cx="3547318" cy="21283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b="0" i="0" kern="1200" dirty="0" smtClean="0"/>
            <a:t>Develop without ever having to open a designer or define an XML mapping file</a:t>
          </a:r>
          <a:endParaRPr lang="en-US" sz="2300" kern="1200" dirty="0"/>
        </a:p>
      </dsp:txBody>
      <dsp:txXfrm>
        <a:off x="1609315" y="1024"/>
        <a:ext cx="3547318" cy="2128391"/>
      </dsp:txXfrm>
    </dsp:sp>
    <dsp:sp modelId="{F9AE5441-CD61-4F10-BCBB-DC8BA8FD36B8}">
      <dsp:nvSpPr>
        <dsp:cNvPr id="0" name=""/>
        <dsp:cNvSpPr/>
      </dsp:nvSpPr>
      <dsp:spPr>
        <a:xfrm>
          <a:off x="5511365" y="1024"/>
          <a:ext cx="3547318" cy="21283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b="0" i="0" kern="1200" dirty="0" smtClean="0"/>
            <a:t>Define your model objects by simply writing “plain old classes” with no base classes required</a:t>
          </a:r>
          <a:endParaRPr lang="en-US" sz="2300" kern="1200" dirty="0"/>
        </a:p>
      </dsp:txBody>
      <dsp:txXfrm>
        <a:off x="5511365" y="1024"/>
        <a:ext cx="3547318" cy="2128391"/>
      </dsp:txXfrm>
    </dsp:sp>
    <dsp:sp modelId="{83ABE7AF-D3F2-4B58-A813-8927366EEA57}">
      <dsp:nvSpPr>
        <dsp:cNvPr id="0" name=""/>
        <dsp:cNvSpPr/>
      </dsp:nvSpPr>
      <dsp:spPr>
        <a:xfrm>
          <a:off x="1609315" y="2484147"/>
          <a:ext cx="3547318" cy="21283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b="0" i="0" kern="1200" dirty="0" smtClean="0"/>
            <a:t>Use a “convention over configuration” approach that enables database persistence without explicitly configuring anything</a:t>
          </a:r>
          <a:endParaRPr lang="en-US" sz="2300" kern="1200" dirty="0"/>
        </a:p>
      </dsp:txBody>
      <dsp:txXfrm>
        <a:off x="1609315" y="2484147"/>
        <a:ext cx="3547318" cy="2128391"/>
      </dsp:txXfrm>
    </dsp:sp>
    <dsp:sp modelId="{6802F894-9C6E-4537-884D-AA175699DCF6}">
      <dsp:nvSpPr>
        <dsp:cNvPr id="0" name=""/>
        <dsp:cNvSpPr/>
      </dsp:nvSpPr>
      <dsp:spPr>
        <a:xfrm>
          <a:off x="5511365" y="2484147"/>
          <a:ext cx="3547318" cy="21283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b="0" i="0" kern="1200" dirty="0" smtClean="0"/>
            <a:t>Optionally override the convention-based persistence and use a fluent code API to fully customize the persistence mapping</a:t>
          </a:r>
          <a:endParaRPr lang="en-US" sz="2300" kern="1200" dirty="0"/>
        </a:p>
      </dsp:txBody>
      <dsp:txXfrm>
        <a:off x="5511365" y="2484147"/>
        <a:ext cx="3547318" cy="21283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8000" y="609600"/>
            <a:ext cx="10363200" cy="2209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8000" y="2895600"/>
            <a:ext cx="8534400" cy="990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536248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711200" y="1447800"/>
            <a:ext cx="3454400" cy="457200"/>
          </a:xfrm>
        </p:spPr>
        <p:txBody>
          <a:bodyPr>
            <a:noAutofit/>
          </a:bodyPr>
          <a:lstStyle>
            <a:lvl1pPr>
              <a:buNone/>
              <a:defRPr sz="2400" b="1">
                <a:solidFill>
                  <a:srgbClr val="00B0F0"/>
                </a:solidFill>
                <a:latin typeface="PT Sans Narrow" pitchFamily="34" charset="0"/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711200" y="2057400"/>
            <a:ext cx="3556000" cy="3733800"/>
          </a:xfrm>
        </p:spPr>
        <p:txBody>
          <a:bodyPr>
            <a:normAutofit/>
          </a:bodyPr>
          <a:lstStyle>
            <a:lvl1pPr>
              <a:buNone/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4"/>
          <p:cNvSpPr>
            <a:spLocks noGrp="1"/>
          </p:cNvSpPr>
          <p:nvPr>
            <p:ph sz="quarter" idx="15"/>
          </p:nvPr>
        </p:nvSpPr>
        <p:spPr>
          <a:xfrm>
            <a:off x="4470400" y="2057400"/>
            <a:ext cx="3556000" cy="3733800"/>
          </a:xfrm>
        </p:spPr>
        <p:txBody>
          <a:bodyPr>
            <a:normAutofit/>
          </a:bodyPr>
          <a:lstStyle>
            <a:lvl1pPr>
              <a:buNone/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14"/>
          <p:cNvSpPr>
            <a:spLocks noGrp="1"/>
          </p:cNvSpPr>
          <p:nvPr>
            <p:ph sz="quarter" idx="16"/>
          </p:nvPr>
        </p:nvSpPr>
        <p:spPr>
          <a:xfrm>
            <a:off x="8229600" y="2057400"/>
            <a:ext cx="3556000" cy="3733800"/>
          </a:xfrm>
        </p:spPr>
        <p:txBody>
          <a:bodyPr>
            <a:normAutofit/>
          </a:bodyPr>
          <a:lstStyle>
            <a:lvl1pPr>
              <a:buNone/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2"/>
          <p:cNvSpPr>
            <a:spLocks noGrp="1"/>
          </p:cNvSpPr>
          <p:nvPr>
            <p:ph sz="quarter" idx="17"/>
          </p:nvPr>
        </p:nvSpPr>
        <p:spPr>
          <a:xfrm>
            <a:off x="4470400" y="1447800"/>
            <a:ext cx="3454400" cy="457200"/>
          </a:xfrm>
        </p:spPr>
        <p:txBody>
          <a:bodyPr>
            <a:noAutofit/>
          </a:bodyPr>
          <a:lstStyle>
            <a:lvl1pPr>
              <a:buNone/>
              <a:defRPr sz="2400" b="1">
                <a:solidFill>
                  <a:srgbClr val="00B0F0"/>
                </a:solidFill>
                <a:latin typeface="PT Sans Narrow" pitchFamily="34" charset="0"/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Content Placeholder 12"/>
          <p:cNvSpPr>
            <a:spLocks noGrp="1"/>
          </p:cNvSpPr>
          <p:nvPr>
            <p:ph sz="quarter" idx="18"/>
          </p:nvPr>
        </p:nvSpPr>
        <p:spPr>
          <a:xfrm>
            <a:off x="8229600" y="1447800"/>
            <a:ext cx="3454400" cy="457200"/>
          </a:xfrm>
        </p:spPr>
        <p:txBody>
          <a:bodyPr>
            <a:noAutofit/>
          </a:bodyPr>
          <a:lstStyle>
            <a:lvl1pPr>
              <a:buNone/>
              <a:defRPr sz="2400" b="1">
                <a:solidFill>
                  <a:srgbClr val="00B0F0"/>
                </a:solidFill>
                <a:latin typeface="PT Sans Narrow" pitchFamily="34" charset="0"/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033F2CDE-235E-4242-A191-DDBD229CEC9F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8432800" y="-770467"/>
            <a:ext cx="781051" cy="711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24C52B1-0045-43D3-923E-F4D6261BE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3F2CDE-235E-4242-A191-DDBD229CEC9F}" type="datetimeFigureOut">
              <a:rPr lang="en-US" smtClean="0"/>
              <a:t>8/28/2015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11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folio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 dirty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711200" y="2057400"/>
            <a:ext cx="3251200" cy="3200400"/>
          </a:xfrm>
          <a:ln w="57150" cap="sq">
            <a:solidFill>
              <a:schemeClr val="bg1"/>
            </a:solidFill>
            <a:miter lim="800000"/>
          </a:ln>
          <a:effectLst>
            <a:outerShdw blurRad="50800" dist="38100" dir="2700000" sx="99000" sy="99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21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JM" noProof="0" dirty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4"/>
          </p:nvPr>
        </p:nvSpPr>
        <p:spPr>
          <a:xfrm>
            <a:off x="4368800" y="2057400"/>
            <a:ext cx="3251200" cy="3200400"/>
          </a:xfrm>
          <a:ln w="57150" cap="sq">
            <a:solidFill>
              <a:schemeClr val="bg1"/>
            </a:solidFill>
            <a:miter lim="800000"/>
          </a:ln>
          <a:effectLst>
            <a:outerShdw blurRad="50800" dist="38100" dir="2700000" sx="99000" sy="99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21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JM" noProof="0"/>
          </a:p>
        </p:txBody>
      </p:sp>
      <p:sp>
        <p:nvSpPr>
          <p:cNvPr id="23" name="Picture Placeholder 18"/>
          <p:cNvSpPr>
            <a:spLocks noGrp="1"/>
          </p:cNvSpPr>
          <p:nvPr>
            <p:ph type="pic" sz="quarter" idx="16"/>
          </p:nvPr>
        </p:nvSpPr>
        <p:spPr>
          <a:xfrm>
            <a:off x="8026400" y="2057400"/>
            <a:ext cx="3251200" cy="3200400"/>
          </a:xfrm>
          <a:ln w="57150" cap="sq">
            <a:solidFill>
              <a:schemeClr val="bg1"/>
            </a:solidFill>
            <a:miter lim="800000"/>
          </a:ln>
          <a:effectLst>
            <a:outerShdw blurRad="50800" dist="38100" dir="2700000" sx="99000" sy="99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21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JM" noProof="0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18"/>
          </p:nvPr>
        </p:nvSpPr>
        <p:spPr>
          <a:xfrm>
            <a:off x="812800" y="5257800"/>
            <a:ext cx="3048000" cy="304800"/>
          </a:xfrm>
        </p:spPr>
        <p:txBody>
          <a:bodyPr>
            <a:noAutofit/>
          </a:bodyPr>
          <a:lstStyle>
            <a:lvl1pPr algn="ctr">
              <a:buNone/>
              <a:defRPr sz="2133" b="1">
                <a:solidFill>
                  <a:schemeClr val="tx1">
                    <a:lumMod val="75000"/>
                    <a:lumOff val="25000"/>
                  </a:schemeClr>
                </a:solidFill>
                <a:latin typeface="PT Sans Narrow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19"/>
          </p:nvPr>
        </p:nvSpPr>
        <p:spPr>
          <a:xfrm>
            <a:off x="4470400" y="5257800"/>
            <a:ext cx="3048000" cy="304800"/>
          </a:xfrm>
        </p:spPr>
        <p:txBody>
          <a:bodyPr>
            <a:noAutofit/>
          </a:bodyPr>
          <a:lstStyle>
            <a:lvl1pPr algn="ctr">
              <a:buNone/>
              <a:defRPr sz="2133" b="1">
                <a:solidFill>
                  <a:schemeClr val="tx1">
                    <a:lumMod val="75000"/>
                    <a:lumOff val="25000"/>
                  </a:schemeClr>
                </a:solidFill>
                <a:latin typeface="PT Sans Narrow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ext Placeholder 24"/>
          <p:cNvSpPr>
            <a:spLocks noGrp="1"/>
          </p:cNvSpPr>
          <p:nvPr>
            <p:ph type="body" sz="quarter" idx="20"/>
          </p:nvPr>
        </p:nvSpPr>
        <p:spPr>
          <a:xfrm>
            <a:off x="8128000" y="5257800"/>
            <a:ext cx="3048000" cy="304800"/>
          </a:xfrm>
        </p:spPr>
        <p:txBody>
          <a:bodyPr>
            <a:noAutofit/>
          </a:bodyPr>
          <a:lstStyle>
            <a:lvl1pPr algn="ctr">
              <a:buNone/>
              <a:defRPr sz="2133" b="1">
                <a:solidFill>
                  <a:schemeClr val="tx1">
                    <a:lumMod val="75000"/>
                    <a:lumOff val="25000"/>
                  </a:schemeClr>
                </a:solidFill>
                <a:latin typeface="PT Sans Narrow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fld id="{033F2CDE-235E-4242-A191-DDBD229CEC9F}" type="datetimeFigureOut">
              <a:rPr lang="en-US" smtClean="0"/>
              <a:t>8/28/2015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63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812800" y="3200400"/>
            <a:ext cx="2844800" cy="381000"/>
          </a:xfrm>
        </p:spPr>
        <p:txBody>
          <a:bodyPr>
            <a:normAutofit/>
          </a:bodyPr>
          <a:lstStyle>
            <a:lvl1pPr algn="ctr">
              <a:buNone/>
              <a:defRPr sz="1867" b="1">
                <a:solidFill>
                  <a:schemeClr val="tx1">
                    <a:lumMod val="75000"/>
                    <a:lumOff val="25000"/>
                  </a:schemeClr>
                </a:solidFill>
                <a:latin typeface="PT Sans Narrow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368800" y="3200400"/>
            <a:ext cx="2844800" cy="381000"/>
          </a:xfrm>
        </p:spPr>
        <p:txBody>
          <a:bodyPr>
            <a:normAutofit/>
          </a:bodyPr>
          <a:lstStyle>
            <a:lvl1pPr algn="ctr">
              <a:buNone/>
              <a:defRPr sz="1867" b="1">
                <a:solidFill>
                  <a:schemeClr val="tx1">
                    <a:lumMod val="75000"/>
                    <a:lumOff val="25000"/>
                  </a:schemeClr>
                </a:solidFill>
                <a:latin typeface="PT Sans Narrow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7823200" y="3200400"/>
            <a:ext cx="2844800" cy="381000"/>
          </a:xfrm>
        </p:spPr>
        <p:txBody>
          <a:bodyPr>
            <a:normAutofit/>
          </a:bodyPr>
          <a:lstStyle>
            <a:lvl1pPr algn="ctr">
              <a:buNone/>
              <a:defRPr sz="1867" b="1">
                <a:solidFill>
                  <a:schemeClr val="tx1">
                    <a:lumMod val="75000"/>
                    <a:lumOff val="25000"/>
                  </a:schemeClr>
                </a:solidFill>
                <a:latin typeface="PT Sans Narrow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812800" y="5486400"/>
            <a:ext cx="2844800" cy="381000"/>
          </a:xfrm>
        </p:spPr>
        <p:txBody>
          <a:bodyPr>
            <a:normAutofit/>
          </a:bodyPr>
          <a:lstStyle>
            <a:lvl1pPr algn="ctr">
              <a:buNone/>
              <a:defRPr sz="1867" b="1">
                <a:solidFill>
                  <a:schemeClr val="tx1">
                    <a:lumMod val="75000"/>
                    <a:lumOff val="25000"/>
                  </a:schemeClr>
                </a:solidFill>
                <a:latin typeface="PT Sans Narrow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368800" y="5486400"/>
            <a:ext cx="2844800" cy="381000"/>
          </a:xfrm>
        </p:spPr>
        <p:txBody>
          <a:bodyPr>
            <a:normAutofit/>
          </a:bodyPr>
          <a:lstStyle>
            <a:lvl1pPr algn="ctr">
              <a:buNone/>
              <a:defRPr sz="1867" b="1">
                <a:solidFill>
                  <a:schemeClr val="tx1">
                    <a:lumMod val="75000"/>
                    <a:lumOff val="25000"/>
                  </a:schemeClr>
                </a:solidFill>
                <a:latin typeface="PT Sans Narrow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7924800" y="5486400"/>
            <a:ext cx="2844800" cy="381000"/>
          </a:xfrm>
        </p:spPr>
        <p:txBody>
          <a:bodyPr>
            <a:normAutofit/>
          </a:bodyPr>
          <a:lstStyle>
            <a:lvl1pPr algn="ctr">
              <a:buNone/>
              <a:defRPr sz="1867" b="1">
                <a:solidFill>
                  <a:schemeClr val="tx1">
                    <a:lumMod val="75000"/>
                    <a:lumOff val="25000"/>
                  </a:schemeClr>
                </a:solidFill>
                <a:latin typeface="PT Sans Narrow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Picture Placeholder 18"/>
          <p:cNvSpPr>
            <a:spLocks noGrp="1" noChangeAspect="1"/>
          </p:cNvSpPr>
          <p:nvPr>
            <p:ph type="pic" sz="quarter" idx="13"/>
          </p:nvPr>
        </p:nvSpPr>
        <p:spPr>
          <a:xfrm>
            <a:off x="689065" y="1490473"/>
            <a:ext cx="2885603" cy="1633728"/>
          </a:xfrm>
          <a:ln w="57150" cap="sq">
            <a:solidFill>
              <a:schemeClr val="bg1"/>
            </a:solidFill>
            <a:miter lim="800000"/>
          </a:ln>
          <a:effectLst>
            <a:outerShdw blurRad="63500" sx="99000" sy="99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JM" noProof="0"/>
          </a:p>
        </p:txBody>
      </p:sp>
      <p:sp>
        <p:nvSpPr>
          <p:cNvPr id="30" name="Picture Placeholder 18"/>
          <p:cNvSpPr>
            <a:spLocks noGrp="1" noChangeAspect="1"/>
          </p:cNvSpPr>
          <p:nvPr>
            <p:ph type="pic" sz="quarter" idx="25"/>
          </p:nvPr>
        </p:nvSpPr>
        <p:spPr>
          <a:xfrm>
            <a:off x="4245065" y="1490473"/>
            <a:ext cx="2885603" cy="1633728"/>
          </a:xfrm>
          <a:ln w="57150" cap="sq">
            <a:solidFill>
              <a:schemeClr val="bg1"/>
            </a:solidFill>
            <a:miter lim="800000"/>
          </a:ln>
          <a:effectLst>
            <a:outerShdw blurRad="63500" sx="99000" sy="99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JM" noProof="0"/>
          </a:p>
        </p:txBody>
      </p:sp>
      <p:sp>
        <p:nvSpPr>
          <p:cNvPr id="32" name="Picture Placeholder 18"/>
          <p:cNvSpPr>
            <a:spLocks noGrp="1" noChangeAspect="1"/>
          </p:cNvSpPr>
          <p:nvPr>
            <p:ph type="pic" sz="quarter" idx="26"/>
          </p:nvPr>
        </p:nvSpPr>
        <p:spPr>
          <a:xfrm>
            <a:off x="7831532" y="1490473"/>
            <a:ext cx="2885603" cy="1633728"/>
          </a:xfrm>
          <a:ln w="57150" cap="sq">
            <a:solidFill>
              <a:schemeClr val="bg1"/>
            </a:solidFill>
            <a:miter lim="800000"/>
          </a:ln>
          <a:effectLst>
            <a:outerShdw blurRad="63500" sx="99000" sy="99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JM" noProof="0"/>
          </a:p>
        </p:txBody>
      </p:sp>
      <p:sp>
        <p:nvSpPr>
          <p:cNvPr id="34" name="Picture Placeholder 18"/>
          <p:cNvSpPr>
            <a:spLocks noGrp="1" noChangeAspect="1"/>
          </p:cNvSpPr>
          <p:nvPr>
            <p:ph type="pic" sz="quarter" idx="27"/>
          </p:nvPr>
        </p:nvSpPr>
        <p:spPr>
          <a:xfrm>
            <a:off x="768096" y="3776473"/>
            <a:ext cx="2885603" cy="1633728"/>
          </a:xfrm>
          <a:ln w="57150" cap="sq">
            <a:solidFill>
              <a:schemeClr val="bg1"/>
            </a:solidFill>
            <a:miter lim="800000"/>
          </a:ln>
          <a:effectLst>
            <a:outerShdw blurRad="63500" sx="99000" sy="99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JM" noProof="0"/>
          </a:p>
        </p:txBody>
      </p:sp>
      <p:sp>
        <p:nvSpPr>
          <p:cNvPr id="36" name="Picture Placeholder 18"/>
          <p:cNvSpPr>
            <a:spLocks noGrp="1" noChangeAspect="1"/>
          </p:cNvSpPr>
          <p:nvPr>
            <p:ph type="pic" sz="quarter" idx="28"/>
          </p:nvPr>
        </p:nvSpPr>
        <p:spPr>
          <a:xfrm>
            <a:off x="4324096" y="3776473"/>
            <a:ext cx="2885603" cy="1633728"/>
          </a:xfrm>
          <a:ln w="57150" cap="sq">
            <a:solidFill>
              <a:schemeClr val="bg1"/>
            </a:solidFill>
            <a:miter lim="800000"/>
          </a:ln>
          <a:effectLst>
            <a:outerShdw blurRad="63500" sx="99000" sy="99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JM" noProof="0"/>
          </a:p>
        </p:txBody>
      </p:sp>
      <p:sp>
        <p:nvSpPr>
          <p:cNvPr id="38" name="Picture Placeholder 18"/>
          <p:cNvSpPr>
            <a:spLocks noGrp="1" noChangeAspect="1"/>
          </p:cNvSpPr>
          <p:nvPr>
            <p:ph type="pic" sz="quarter" idx="29"/>
          </p:nvPr>
        </p:nvSpPr>
        <p:spPr>
          <a:xfrm>
            <a:off x="7831532" y="3776473"/>
            <a:ext cx="2885603" cy="1633728"/>
          </a:xfrm>
          <a:ln w="57150" cap="sq">
            <a:solidFill>
              <a:schemeClr val="bg1"/>
            </a:solidFill>
            <a:miter lim="800000"/>
          </a:ln>
          <a:effectLst>
            <a:outerShdw blurRad="63500" sx="99000" sy="99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JM" noProof="0" dirty="0"/>
          </a:p>
        </p:txBody>
      </p:sp>
      <p:sp>
        <p:nvSpPr>
          <p:cNvPr id="15" name="Date Placeholder 48"/>
          <p:cNvSpPr>
            <a:spLocks noGrp="1"/>
          </p:cNvSpPr>
          <p:nvPr>
            <p:ph type="dt" sz="half" idx="30"/>
          </p:nvPr>
        </p:nvSpPr>
        <p:spPr/>
        <p:txBody>
          <a:bodyPr/>
          <a:lstStyle>
            <a:lvl1pPr>
              <a:defRPr/>
            </a:lvl1pPr>
          </a:lstStyle>
          <a:p>
            <a:fld id="{033F2CDE-235E-4242-A191-DDBD229CEC9F}" type="datetimeFigureOut">
              <a:rPr lang="en-US" smtClean="0"/>
              <a:t>8/28/2015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04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et The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1200" y="3352800"/>
            <a:ext cx="61384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/>
          </a:p>
        </p:txBody>
      </p:sp>
      <p:sp>
        <p:nvSpPr>
          <p:cNvPr id="16" name="Rectangle 15"/>
          <p:cNvSpPr/>
          <p:nvPr/>
        </p:nvSpPr>
        <p:spPr>
          <a:xfrm>
            <a:off x="3556000" y="3352800"/>
            <a:ext cx="61384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/>
          </a:p>
        </p:txBody>
      </p:sp>
      <p:sp>
        <p:nvSpPr>
          <p:cNvPr id="17" name="Rectangle 16"/>
          <p:cNvSpPr/>
          <p:nvPr/>
        </p:nvSpPr>
        <p:spPr>
          <a:xfrm>
            <a:off x="6400800" y="3352800"/>
            <a:ext cx="61384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/>
          </a:p>
        </p:txBody>
      </p:sp>
      <p:sp>
        <p:nvSpPr>
          <p:cNvPr id="18" name="Rectangle 17"/>
          <p:cNvSpPr/>
          <p:nvPr/>
        </p:nvSpPr>
        <p:spPr>
          <a:xfrm>
            <a:off x="9256185" y="3352800"/>
            <a:ext cx="61383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19" name="Picture Placeholder 18"/>
          <p:cNvSpPr>
            <a:spLocks noGrp="1" noChangeAspect="1"/>
          </p:cNvSpPr>
          <p:nvPr>
            <p:ph type="pic" sz="quarter" idx="13"/>
          </p:nvPr>
        </p:nvSpPr>
        <p:spPr>
          <a:xfrm>
            <a:off x="711200" y="1752600"/>
            <a:ext cx="2288024" cy="1295400"/>
          </a:xfrm>
          <a:ln w="38100" cap="sq">
            <a:solidFill>
              <a:schemeClr val="bg1"/>
            </a:solidFill>
            <a:miter lim="800000"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867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JM" noProof="0"/>
          </a:p>
        </p:txBody>
      </p:sp>
      <p:sp>
        <p:nvSpPr>
          <p:cNvPr id="26" name="Picture Placeholder 18"/>
          <p:cNvSpPr>
            <a:spLocks noGrp="1" noChangeAspect="1"/>
          </p:cNvSpPr>
          <p:nvPr>
            <p:ph type="pic" sz="quarter" idx="16"/>
          </p:nvPr>
        </p:nvSpPr>
        <p:spPr>
          <a:xfrm>
            <a:off x="3556000" y="1752599"/>
            <a:ext cx="2288024" cy="1295400"/>
          </a:xfrm>
          <a:ln w="38100" cap="sq">
            <a:solidFill>
              <a:schemeClr val="bg1"/>
            </a:solidFill>
            <a:miter lim="800000"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867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JM" noProof="0"/>
          </a:p>
        </p:txBody>
      </p:sp>
      <p:sp>
        <p:nvSpPr>
          <p:cNvPr id="28" name="Picture Placeholder 18"/>
          <p:cNvSpPr>
            <a:spLocks noGrp="1" noChangeAspect="1"/>
          </p:cNvSpPr>
          <p:nvPr>
            <p:ph type="pic" sz="quarter" idx="17"/>
          </p:nvPr>
        </p:nvSpPr>
        <p:spPr>
          <a:xfrm>
            <a:off x="6400800" y="1752599"/>
            <a:ext cx="2288024" cy="1295400"/>
          </a:xfrm>
          <a:ln w="38100" cap="sq">
            <a:solidFill>
              <a:schemeClr val="bg1"/>
            </a:solidFill>
            <a:miter lim="800000"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867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JM" noProof="0"/>
          </a:p>
        </p:txBody>
      </p:sp>
      <p:sp>
        <p:nvSpPr>
          <p:cNvPr id="13" name="Picture Placeholder 18"/>
          <p:cNvSpPr>
            <a:spLocks noGrp="1" noChangeAspect="1"/>
          </p:cNvSpPr>
          <p:nvPr>
            <p:ph type="pic" sz="quarter" idx="21"/>
          </p:nvPr>
        </p:nvSpPr>
        <p:spPr>
          <a:xfrm>
            <a:off x="9294376" y="1752599"/>
            <a:ext cx="2288024" cy="1295400"/>
          </a:xfrm>
          <a:ln w="38100" cap="sq">
            <a:solidFill>
              <a:schemeClr val="bg1"/>
            </a:solidFill>
            <a:miter lim="800000"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867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JM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2"/>
          </p:nvPr>
        </p:nvSpPr>
        <p:spPr>
          <a:xfrm>
            <a:off x="3443820" y="3947341"/>
            <a:ext cx="2326217" cy="1493839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733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6288620" y="3962401"/>
            <a:ext cx="2326217" cy="1493839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733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4"/>
          </p:nvPr>
        </p:nvSpPr>
        <p:spPr>
          <a:xfrm>
            <a:off x="9154585" y="3962401"/>
            <a:ext cx="2326217" cy="1493839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733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25"/>
          </p:nvPr>
        </p:nvSpPr>
        <p:spPr>
          <a:xfrm>
            <a:off x="620185" y="3962401"/>
            <a:ext cx="2326217" cy="1493839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733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6"/>
          </p:nvPr>
        </p:nvSpPr>
        <p:spPr>
          <a:xfrm>
            <a:off x="772160" y="3306764"/>
            <a:ext cx="2072641" cy="50323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867">
                <a:latin typeface="PT Sans Narrow" pitchFamily="34" charset="0"/>
              </a:defRPr>
            </a:lvl1pPr>
            <a:lvl2pPr>
              <a:defRPr>
                <a:latin typeface="PT Sans Narrow" pitchFamily="34" charset="0"/>
              </a:defRPr>
            </a:lvl2pPr>
            <a:lvl3pPr>
              <a:defRPr>
                <a:latin typeface="PT Sans Narrow" pitchFamily="34" charset="0"/>
              </a:defRPr>
            </a:lvl3pPr>
            <a:lvl4pPr>
              <a:defRPr>
                <a:latin typeface="PT Sans Narrow" pitchFamily="34" charset="0"/>
              </a:defRPr>
            </a:lvl4pPr>
            <a:lvl5pPr>
              <a:defRPr>
                <a:latin typeface="PT Sans Narrow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Text Placeholder 6"/>
          <p:cNvSpPr>
            <a:spLocks noGrp="1"/>
          </p:cNvSpPr>
          <p:nvPr>
            <p:ph type="body" sz="quarter" idx="27"/>
          </p:nvPr>
        </p:nvSpPr>
        <p:spPr>
          <a:xfrm>
            <a:off x="3616961" y="3306764"/>
            <a:ext cx="2072641" cy="50323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867">
                <a:latin typeface="PT Sans Narrow" pitchFamily="34" charset="0"/>
              </a:defRPr>
            </a:lvl1pPr>
            <a:lvl2pPr>
              <a:defRPr>
                <a:latin typeface="PT Sans Narrow" pitchFamily="34" charset="0"/>
              </a:defRPr>
            </a:lvl2pPr>
            <a:lvl3pPr>
              <a:defRPr>
                <a:latin typeface="PT Sans Narrow" pitchFamily="34" charset="0"/>
              </a:defRPr>
            </a:lvl3pPr>
            <a:lvl4pPr>
              <a:defRPr>
                <a:latin typeface="PT Sans Narrow" pitchFamily="34" charset="0"/>
              </a:defRPr>
            </a:lvl4pPr>
            <a:lvl5pPr>
              <a:defRPr>
                <a:latin typeface="PT Sans Narrow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4" name="Text Placeholder 6"/>
          <p:cNvSpPr>
            <a:spLocks noGrp="1"/>
          </p:cNvSpPr>
          <p:nvPr>
            <p:ph type="body" sz="quarter" idx="28"/>
          </p:nvPr>
        </p:nvSpPr>
        <p:spPr>
          <a:xfrm>
            <a:off x="6461760" y="3306764"/>
            <a:ext cx="2072641" cy="50323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867">
                <a:latin typeface="PT Sans Narrow" pitchFamily="34" charset="0"/>
              </a:defRPr>
            </a:lvl1pPr>
            <a:lvl2pPr>
              <a:defRPr>
                <a:latin typeface="PT Sans Narrow" pitchFamily="34" charset="0"/>
              </a:defRPr>
            </a:lvl2pPr>
            <a:lvl3pPr>
              <a:defRPr>
                <a:latin typeface="PT Sans Narrow" pitchFamily="34" charset="0"/>
              </a:defRPr>
            </a:lvl3pPr>
            <a:lvl4pPr>
              <a:defRPr>
                <a:latin typeface="PT Sans Narrow" pitchFamily="34" charset="0"/>
              </a:defRPr>
            </a:lvl4pPr>
            <a:lvl5pPr>
              <a:defRPr>
                <a:latin typeface="PT Sans Narrow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29"/>
          </p:nvPr>
        </p:nvSpPr>
        <p:spPr>
          <a:xfrm>
            <a:off x="9317141" y="3306764"/>
            <a:ext cx="2072641" cy="50323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867">
                <a:latin typeface="PT Sans Narrow" pitchFamily="34" charset="0"/>
              </a:defRPr>
            </a:lvl1pPr>
            <a:lvl2pPr>
              <a:defRPr>
                <a:latin typeface="PT Sans Narrow" pitchFamily="34" charset="0"/>
              </a:defRPr>
            </a:lvl2pPr>
            <a:lvl3pPr>
              <a:defRPr>
                <a:latin typeface="PT Sans Narrow" pitchFamily="34" charset="0"/>
              </a:defRPr>
            </a:lvl3pPr>
            <a:lvl4pPr>
              <a:defRPr>
                <a:latin typeface="PT Sans Narrow" pitchFamily="34" charset="0"/>
              </a:defRPr>
            </a:lvl4pPr>
            <a:lvl5pPr>
              <a:defRPr>
                <a:latin typeface="PT Sans Narrow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Date Placeholder 28"/>
          <p:cNvSpPr>
            <a:spLocks noGrp="1"/>
          </p:cNvSpPr>
          <p:nvPr>
            <p:ph type="dt" sz="half" idx="30"/>
          </p:nvPr>
        </p:nvSpPr>
        <p:spPr/>
        <p:txBody>
          <a:bodyPr/>
          <a:lstStyle>
            <a:lvl1pPr>
              <a:defRPr/>
            </a:lvl1pPr>
          </a:lstStyle>
          <a:p>
            <a:fld id="{033F2CDE-235E-4242-A191-DDBD229CEC9F}" type="datetimeFigureOut">
              <a:rPr lang="en-US" smtClean="0"/>
              <a:t>8/28/2015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17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2032000" y="1600200"/>
            <a:ext cx="8229600" cy="838200"/>
          </a:xfrm>
        </p:spPr>
        <p:txBody>
          <a:bodyPr>
            <a:noAutofit/>
          </a:bodyPr>
          <a:lstStyle>
            <a:lvl1pPr>
              <a:buNone/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6"/>
          <p:cNvSpPr>
            <a:spLocks noGrp="1"/>
          </p:cNvSpPr>
          <p:nvPr>
            <p:ph sz="quarter" idx="14"/>
          </p:nvPr>
        </p:nvSpPr>
        <p:spPr>
          <a:xfrm>
            <a:off x="2032000" y="2667000"/>
            <a:ext cx="8229600" cy="838200"/>
          </a:xfrm>
        </p:spPr>
        <p:txBody>
          <a:bodyPr>
            <a:noAutofit/>
          </a:bodyPr>
          <a:lstStyle>
            <a:lvl1pPr>
              <a:buNone/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6"/>
          <p:cNvSpPr>
            <a:spLocks noGrp="1"/>
          </p:cNvSpPr>
          <p:nvPr>
            <p:ph sz="quarter" idx="15"/>
          </p:nvPr>
        </p:nvSpPr>
        <p:spPr>
          <a:xfrm>
            <a:off x="2032000" y="3733800"/>
            <a:ext cx="8229600" cy="838200"/>
          </a:xfrm>
        </p:spPr>
        <p:txBody>
          <a:bodyPr>
            <a:noAutofit/>
          </a:bodyPr>
          <a:lstStyle>
            <a:lvl1pPr>
              <a:buNone/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6"/>
          <p:cNvSpPr>
            <a:spLocks noGrp="1"/>
          </p:cNvSpPr>
          <p:nvPr>
            <p:ph sz="quarter" idx="16"/>
          </p:nvPr>
        </p:nvSpPr>
        <p:spPr>
          <a:xfrm>
            <a:off x="2032000" y="4724400"/>
            <a:ext cx="8229600" cy="838200"/>
          </a:xfrm>
        </p:spPr>
        <p:txBody>
          <a:bodyPr>
            <a:noAutofit/>
          </a:bodyPr>
          <a:lstStyle>
            <a:lvl1pPr>
              <a:buNone/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8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fld id="{033F2CDE-235E-4242-A191-DDBD229CEC9F}" type="datetimeFigureOut">
              <a:rPr lang="en-US" smtClean="0"/>
              <a:t>8/28/2015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69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3F2CDE-235E-4242-A191-DDBD229CEC9F}" type="datetimeFigureOut">
              <a:rPr lang="en-US" smtClean="0"/>
              <a:t>8/28/2015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813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 dirty="0"/>
          </a:p>
        </p:txBody>
      </p:sp>
      <p:sp>
        <p:nvSpPr>
          <p:cNvPr id="4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3F2CDE-235E-4242-A191-DDBD229CEC9F}" type="datetimeFigureOut">
              <a:rPr lang="en-US" smtClean="0"/>
              <a:t>8/28/2015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17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 dirty="0"/>
          </a:p>
        </p:txBody>
      </p:sp>
      <p:sp>
        <p:nvSpPr>
          <p:cNvPr id="4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3F2CDE-235E-4242-A191-DDBD229CEC9F}" type="datetimeFigureOut">
              <a:rPr lang="en-US" smtClean="0"/>
              <a:t>8/28/2015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7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4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3F2CDE-235E-4242-A191-DDBD229CEC9F}" type="datetimeFigureOut">
              <a:rPr lang="en-US" smtClean="0"/>
              <a:t>8/28/2015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43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190999"/>
          </a:xfrm>
        </p:spPr>
        <p:txBody>
          <a:bodyPr>
            <a:normAutofit/>
          </a:bodyPr>
          <a:lstStyle>
            <a:lvl1pPr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190999"/>
          </a:xfrm>
        </p:spPr>
        <p:txBody>
          <a:bodyPr>
            <a:normAutofit/>
          </a:bodyPr>
          <a:lstStyle>
            <a:lvl1pPr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3F2CDE-235E-4242-A191-DDBD229CEC9F}" type="datetimeFigureOut">
              <a:rPr lang="en-US" smtClean="0"/>
              <a:t>8/28/2015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36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thing 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362202"/>
            <a:ext cx="4368800" cy="533399"/>
          </a:xfrm>
        </p:spPr>
        <p:txBody>
          <a:bodyPr>
            <a:normAutofit/>
          </a:bodyPr>
          <a:lstStyle>
            <a:lvl1pPr>
              <a:buNone/>
              <a:defRPr sz="21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88000" y="2362201"/>
            <a:ext cx="5486400" cy="3276600"/>
          </a:xfrm>
        </p:spPr>
        <p:txBody>
          <a:bodyPr>
            <a:normAutofit/>
          </a:bodyPr>
          <a:lstStyle>
            <a:lvl1pPr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219200"/>
            <a:ext cx="10668000" cy="685800"/>
          </a:xfrm>
        </p:spPr>
        <p:txBody>
          <a:bodyPr>
            <a:noAutofit/>
          </a:bodyPr>
          <a:lstStyle>
            <a:lvl1pPr>
              <a:buNone/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 algn="l">
              <a:buNone/>
              <a:defRPr sz="2133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033F2CDE-235E-4242-A191-DDBD229CEC9F}" type="datetimeFigureOut">
              <a:rPr lang="en-US" smtClean="0"/>
              <a:t>8/28/2015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8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thing About U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98"/>
          <p:cNvSpPr/>
          <p:nvPr/>
        </p:nvSpPr>
        <p:spPr bwMode="auto">
          <a:xfrm>
            <a:off x="914400" y="5334002"/>
            <a:ext cx="4978400" cy="304799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chemeClr val="bg1">
                  <a:lumMod val="75000"/>
                </a:scheme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srgbClr val="FFFFFF"/>
              </a:solidFill>
              <a:latin typeface="Calibri" pitchFamily="-111" charset="0"/>
              <a:ea typeface="+mn-ea"/>
            </a:endParaRPr>
          </a:p>
        </p:txBody>
      </p:sp>
      <p:sp>
        <p:nvSpPr>
          <p:cNvPr id="7" name="Ellipse 98"/>
          <p:cNvSpPr/>
          <p:nvPr/>
        </p:nvSpPr>
        <p:spPr bwMode="auto">
          <a:xfrm>
            <a:off x="914400" y="5257802"/>
            <a:ext cx="4978400" cy="304799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chemeClr val="bg1">
                  <a:lumMod val="75000"/>
                </a:scheme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srgbClr val="FFFFFF"/>
              </a:solidFill>
              <a:latin typeface="Calibri" pitchFamily="-111" charset="0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0" y="2667000"/>
            <a:ext cx="5181600" cy="2667000"/>
          </a:xfrm>
        </p:spPr>
        <p:txBody>
          <a:bodyPr>
            <a:normAutofit/>
          </a:bodyPr>
          <a:lstStyle>
            <a:lvl1pPr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219200"/>
            <a:ext cx="10668000" cy="685800"/>
          </a:xfrm>
        </p:spPr>
        <p:txBody>
          <a:bodyPr>
            <a:noAutofit/>
          </a:bodyPr>
          <a:lstStyle>
            <a:lvl1pPr>
              <a:buNone/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 algn="l">
              <a:buNone/>
              <a:defRPr sz="2133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812800" y="2514600"/>
            <a:ext cx="5181600" cy="2914651"/>
          </a:xfrm>
          <a:ln w="57150" cap="sq">
            <a:solidFill>
              <a:schemeClr val="bg1"/>
            </a:solidFill>
            <a:miter lim="800000"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2667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JM" noProof="0"/>
          </a:p>
        </p:txBody>
      </p:sp>
      <p:sp>
        <p:nvSpPr>
          <p:cNvPr id="8" name="Date Placeholder 29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033F2CDE-235E-4242-A191-DDBD229CEC9F}" type="datetimeFigureOut">
              <a:rPr lang="en-US" smtClean="0"/>
              <a:t>8/28/2015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52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219200"/>
            <a:ext cx="10668000" cy="685800"/>
          </a:xfrm>
        </p:spPr>
        <p:txBody>
          <a:bodyPr>
            <a:noAutofit/>
          </a:bodyPr>
          <a:lstStyle>
            <a:lvl1pPr>
              <a:buNone/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 algn="l">
              <a:buNone/>
              <a:defRPr sz="2133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812797" y="2209800"/>
            <a:ext cx="5913120" cy="3246120"/>
          </a:xfrm>
          <a:ln w="57150" cap="sq">
            <a:solidFill>
              <a:schemeClr val="bg1"/>
            </a:solidFill>
            <a:miter lim="800000"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2667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JM" noProof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5"/>
          </p:nvPr>
        </p:nvSpPr>
        <p:spPr>
          <a:xfrm>
            <a:off x="7213600" y="3276600"/>
            <a:ext cx="3149600" cy="1447800"/>
          </a:xfrm>
        </p:spPr>
        <p:txBody>
          <a:bodyPr>
            <a:noAutofit/>
          </a:bodyPr>
          <a:lstStyle>
            <a:lvl1pPr>
              <a:buNone/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Content Placeholder 17"/>
          <p:cNvSpPr>
            <a:spLocks noGrp="1"/>
          </p:cNvSpPr>
          <p:nvPr>
            <p:ph sz="quarter" idx="16"/>
          </p:nvPr>
        </p:nvSpPr>
        <p:spPr>
          <a:xfrm>
            <a:off x="7213600" y="2362200"/>
            <a:ext cx="3149600" cy="685800"/>
          </a:xfrm>
        </p:spPr>
        <p:txBody>
          <a:bodyPr>
            <a:noAutofit/>
          </a:bodyPr>
          <a:lstStyle>
            <a:lvl1pPr>
              <a:buNone/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7"/>
          <p:cNvSpPr>
            <a:spLocks noGrp="1"/>
          </p:cNvSpPr>
          <p:nvPr>
            <p:ph sz="quarter" idx="17"/>
          </p:nvPr>
        </p:nvSpPr>
        <p:spPr>
          <a:xfrm>
            <a:off x="7213600" y="4876800"/>
            <a:ext cx="3149600" cy="533400"/>
          </a:xfrm>
        </p:spPr>
        <p:txBody>
          <a:bodyPr>
            <a:noAutofit/>
          </a:bodyPr>
          <a:lstStyle>
            <a:lvl1pPr>
              <a:buNone/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8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fld id="{033F2CDE-235E-4242-A191-DDBD229CEC9F}" type="datetimeFigureOut">
              <a:rPr lang="en-US" smtClean="0"/>
              <a:t>8/28/2015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39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ac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219200"/>
            <a:ext cx="10668000" cy="6858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None/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 algn="l">
              <a:buNone/>
              <a:defRPr sz="2133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812797" y="2209800"/>
            <a:ext cx="5689603" cy="3246120"/>
          </a:xfrm>
          <a:ln w="57150" cap="sq">
            <a:solidFill>
              <a:schemeClr val="bg1"/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2667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JM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7010400" y="2286000"/>
            <a:ext cx="4165600" cy="381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133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7010400" y="2743200"/>
            <a:ext cx="4165600" cy="381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133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7010400" y="3200400"/>
            <a:ext cx="4165600" cy="381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133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7010400" y="3657600"/>
            <a:ext cx="4165600" cy="381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133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22"/>
          </p:nvPr>
        </p:nvSpPr>
        <p:spPr>
          <a:xfrm>
            <a:off x="7010400" y="4114800"/>
            <a:ext cx="4165600" cy="381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133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7010400" y="4572000"/>
            <a:ext cx="4165600" cy="381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133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24"/>
          </p:nvPr>
        </p:nvSpPr>
        <p:spPr>
          <a:xfrm>
            <a:off x="7010400" y="5029200"/>
            <a:ext cx="4165600" cy="381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133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8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fld id="{033F2CDE-235E-4242-A191-DDBD229CEC9F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26"/>
          </p:nvPr>
        </p:nvSpPr>
        <p:spPr>
          <a:xfrm>
            <a:off x="8432800" y="-770467"/>
            <a:ext cx="781051" cy="711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24C52B1-0045-43D3-923E-F4D6261BE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5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>
            <a:normAutofit/>
          </a:bodyPr>
          <a:lstStyle>
            <a:lvl1pPr marL="0" indent="0">
              <a:buNone/>
              <a:defRPr sz="2400" b="1">
                <a:solidFill>
                  <a:srgbClr val="00B0F0"/>
                </a:solidFill>
                <a:latin typeface="PT Sans Narrow" pitchFamily="34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692525"/>
          </a:xfrm>
        </p:spPr>
        <p:txBody>
          <a:bodyPr>
            <a:normAutofit/>
          </a:bodyPr>
          <a:lstStyle>
            <a:lvl1pPr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>
            <a:normAutofit/>
          </a:bodyPr>
          <a:lstStyle>
            <a:lvl1pPr marL="0" indent="0">
              <a:buNone/>
              <a:defRPr sz="2400" b="1">
                <a:solidFill>
                  <a:srgbClr val="00B0F0"/>
                </a:solidFill>
                <a:latin typeface="PT Sans Narrow" pitchFamily="34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6"/>
            <a:ext cx="5389033" cy="3692525"/>
          </a:xfrm>
        </p:spPr>
        <p:txBody>
          <a:bodyPr>
            <a:normAutofit/>
          </a:bodyPr>
          <a:lstStyle>
            <a:lvl1pPr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3F2CDE-235E-4242-A191-DDBD229CEC9F}" type="datetimeFigureOut">
              <a:rPr lang="en-US" smtClean="0"/>
              <a:t>8/28/2015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177801"/>
            <a:ext cx="10972800" cy="71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JM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3716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JM" altLang="en-US" smtClean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8839200" y="6248400"/>
            <a:ext cx="2844800" cy="366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33F2CDE-235E-4242-A191-DDBD229CEC9F}" type="datetimeFigureOut">
              <a:rPr lang="en-US" smtClean="0"/>
              <a:t>8/28/2015</a:t>
            </a:fld>
            <a:endParaRPr lang="en-US"/>
          </a:p>
        </p:txBody>
      </p:sp>
      <p:grpSp>
        <p:nvGrpSpPr>
          <p:cNvPr id="1029" name="Group 19"/>
          <p:cNvGrpSpPr>
            <a:grpSpLocks/>
          </p:cNvGrpSpPr>
          <p:nvPr/>
        </p:nvGrpSpPr>
        <p:grpSpPr bwMode="auto">
          <a:xfrm>
            <a:off x="732367" y="914400"/>
            <a:ext cx="10727267" cy="10584"/>
            <a:chOff x="548640" y="914400"/>
            <a:chExt cx="8046720" cy="9144"/>
          </a:xfrm>
        </p:grpSpPr>
        <p:cxnSp>
          <p:nvCxnSpPr>
            <p:cNvPr id="18" name="Straight Connector 17"/>
            <p:cNvCxnSpPr/>
            <p:nvPr userDrawn="1"/>
          </p:nvCxnSpPr>
          <p:spPr>
            <a:xfrm>
              <a:off x="548640" y="914400"/>
              <a:ext cx="804672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548640" y="923544"/>
              <a:ext cx="804672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0" name="Group 27"/>
          <p:cNvGrpSpPr>
            <a:grpSpLocks/>
          </p:cNvGrpSpPr>
          <p:nvPr/>
        </p:nvGrpSpPr>
        <p:grpSpPr bwMode="auto">
          <a:xfrm>
            <a:off x="10261600" y="6284384"/>
            <a:ext cx="535517" cy="533400"/>
            <a:chOff x="7350331" y="4419600"/>
            <a:chExt cx="533400" cy="533400"/>
          </a:xfrm>
        </p:grpSpPr>
        <p:sp>
          <p:nvSpPr>
            <p:cNvPr id="27" name="Action Button: Custom 26">
              <a:hlinkClick r:id="" action="ppaction://hlinkshowjump?jump=previousslide" highlightClick="1"/>
            </p:cNvPr>
            <p:cNvSpPr/>
            <p:nvPr userDrawn="1"/>
          </p:nvSpPr>
          <p:spPr>
            <a:xfrm>
              <a:off x="7350331" y="4419600"/>
              <a:ext cx="533400" cy="533400"/>
            </a:xfrm>
            <a:prstGeom prst="actionButtonBlank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JM" sz="2400"/>
            </a:p>
          </p:txBody>
        </p:sp>
        <p:sp>
          <p:nvSpPr>
            <p:cNvPr id="25" name="Oval 24"/>
            <p:cNvSpPr/>
            <p:nvPr/>
          </p:nvSpPr>
          <p:spPr>
            <a:xfrm flipH="1">
              <a:off x="7426230" y="4495800"/>
              <a:ext cx="381603" cy="381000"/>
            </a:xfrm>
            <a:prstGeom prst="ellips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JM" sz="240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H="1">
              <a:off x="7502128" y="4686300"/>
              <a:ext cx="229805" cy="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1" name="Group 28"/>
          <p:cNvGrpSpPr>
            <a:grpSpLocks/>
          </p:cNvGrpSpPr>
          <p:nvPr/>
        </p:nvGrpSpPr>
        <p:grpSpPr bwMode="auto">
          <a:xfrm flipH="1">
            <a:off x="10972800" y="6284384"/>
            <a:ext cx="535517" cy="533400"/>
            <a:chOff x="7350331" y="4419600"/>
            <a:chExt cx="533400" cy="533400"/>
          </a:xfrm>
        </p:grpSpPr>
        <p:sp>
          <p:nvSpPr>
            <p:cNvPr id="30" name="Action Button: Custom 29">
              <a:hlinkClick r:id="" action="ppaction://hlinkshowjump?jump=nextslide" highlightClick="1"/>
            </p:cNvPr>
            <p:cNvSpPr/>
            <p:nvPr userDrawn="1"/>
          </p:nvSpPr>
          <p:spPr>
            <a:xfrm>
              <a:off x="7350331" y="4419600"/>
              <a:ext cx="533400" cy="533400"/>
            </a:xfrm>
            <a:prstGeom prst="actionButtonBlank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JM" sz="2400"/>
            </a:p>
          </p:txBody>
        </p:sp>
        <p:sp>
          <p:nvSpPr>
            <p:cNvPr id="31" name="Oval 30"/>
            <p:cNvSpPr/>
            <p:nvPr/>
          </p:nvSpPr>
          <p:spPr>
            <a:xfrm flipH="1">
              <a:off x="7426230" y="4495800"/>
              <a:ext cx="381603" cy="381000"/>
            </a:xfrm>
            <a:prstGeom prst="ellips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JM" sz="2400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H="1">
              <a:off x="7502128" y="4686300"/>
              <a:ext cx="229805" cy="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ight Triangle 1"/>
          <p:cNvSpPr>
            <a:spLocks noChangeArrowheads="1"/>
          </p:cNvSpPr>
          <p:nvPr/>
        </p:nvSpPr>
        <p:spPr bwMode="auto">
          <a:xfrm rot="10800000">
            <a:off x="10896600" y="-25400"/>
            <a:ext cx="1295400" cy="1295400"/>
          </a:xfrm>
          <a:prstGeom prst="rtTriangle">
            <a:avLst/>
          </a:prstGeom>
          <a:gradFill rotWithShape="1">
            <a:gsLst>
              <a:gs pos="0">
                <a:srgbClr val="009CF0"/>
              </a:gs>
              <a:gs pos="20000">
                <a:srgbClr val="0099EA"/>
              </a:gs>
              <a:gs pos="100000">
                <a:srgbClr val="0074B2"/>
              </a:gs>
            </a:gsLst>
            <a:lin ang="5400000"/>
          </a:gradFill>
          <a:ln w="9525">
            <a:solidFill>
              <a:srgbClr val="0091D2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009FD9"/>
              </a:solidFill>
              <a:latin typeface="+mn-lt"/>
              <a:ea typeface="+mn-ea"/>
            </a:endParaRPr>
          </a:p>
        </p:txBody>
      </p:sp>
      <p:pic>
        <p:nvPicPr>
          <p:cNvPr id="1033" name="Picture 2" descr="ig_white.png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0800" y="84667"/>
            <a:ext cx="601133" cy="60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24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5867" kern="1200">
          <a:solidFill>
            <a:srgbClr val="00B0F0"/>
          </a:solidFill>
          <a:latin typeface="PT Sans Narrow" pitchFamily="34" charset="0"/>
          <a:ea typeface="MS PGothic" panose="020B0600070205080204" pitchFamily="34" charset="-128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867">
          <a:solidFill>
            <a:srgbClr val="00B0F0"/>
          </a:solidFill>
          <a:latin typeface="PT Sans Narrow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867">
          <a:solidFill>
            <a:srgbClr val="00B0F0"/>
          </a:solidFill>
          <a:latin typeface="PT Sans Narrow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867">
          <a:solidFill>
            <a:srgbClr val="00B0F0"/>
          </a:solidFill>
          <a:latin typeface="PT Sans Narrow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867">
          <a:solidFill>
            <a:srgbClr val="00B0F0"/>
          </a:solidFill>
          <a:latin typeface="PT Sans Narrow" pitchFamily="34" charset="0"/>
          <a:ea typeface="MS PGothic" panose="020B0600070205080204" pitchFamily="34" charset="-128"/>
          <a:cs typeface="ＭＳ Ｐゴシック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5867">
          <a:solidFill>
            <a:srgbClr val="00B0F0"/>
          </a:solidFill>
          <a:latin typeface="PT Sans Narrow" pitchFamily="34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5867">
          <a:solidFill>
            <a:srgbClr val="00B0F0"/>
          </a:solidFill>
          <a:latin typeface="PT Sans Narrow" pitchFamily="34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5867">
          <a:solidFill>
            <a:srgbClr val="00B0F0"/>
          </a:solidFill>
          <a:latin typeface="PT Sans Narrow" pitchFamily="34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5867">
          <a:solidFill>
            <a:srgbClr val="00B0F0"/>
          </a:solidFill>
          <a:latin typeface="PT Sans Narrow" pitchFamily="34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733" kern="1200">
          <a:solidFill>
            <a:srgbClr val="404040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rgbClr val="404040"/>
          </a:solidFill>
          <a:latin typeface="+mn-lt"/>
          <a:ea typeface="MS PGothic" panose="020B0600070205080204" pitchFamily="34" charset="-128"/>
          <a:cs typeface="+mn-cs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 kern="1200">
          <a:solidFill>
            <a:srgbClr val="404040"/>
          </a:solidFill>
          <a:latin typeface="+mn-lt"/>
          <a:ea typeface="MS PGothic" panose="020B0600070205080204" pitchFamily="34" charset="-128"/>
          <a:cs typeface="+mn-cs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rgbClr val="404040"/>
          </a:solidFill>
          <a:latin typeface="+mn-lt"/>
          <a:ea typeface="MS PGothic" panose="020B0600070205080204" pitchFamily="34" charset="-128"/>
          <a:cs typeface="+mn-cs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rgbClr val="404040"/>
          </a:solidFill>
          <a:latin typeface="+mn-lt"/>
          <a:ea typeface="MS PGothic" panose="020B0600070205080204" pitchFamily="34" charset="-128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debugmode.ne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bugmode.net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ebugmode@outlook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ales-India@infragistics.com" TargetMode="External"/><Relationship Id="rId2" Type="http://schemas.openxmlformats.org/officeDocument/2006/relationships/hyperlink" Target="http://www.infragistics.com/products/ultimate/downloa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8000" y="609600"/>
            <a:ext cx="10801230" cy="2209800"/>
          </a:xfrm>
        </p:spPr>
        <p:txBody>
          <a:bodyPr/>
          <a:lstStyle/>
          <a:p>
            <a:r>
              <a:rPr lang="en-IN" sz="5400" dirty="0"/>
              <a:t>Simplifying the Code First Approach in the Entity Framework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45383" y="2895600"/>
            <a:ext cx="5375562" cy="2286000"/>
          </a:xfrm>
        </p:spPr>
        <p:txBody>
          <a:bodyPr>
            <a:noAutofit/>
          </a:bodyPr>
          <a:lstStyle/>
          <a:p>
            <a:pPr algn="l"/>
            <a:r>
              <a:rPr lang="en-GB" sz="2800" dirty="0" smtClean="0"/>
              <a:t>Dhananjay Kumar</a:t>
            </a:r>
          </a:p>
          <a:p>
            <a:pPr algn="l"/>
            <a:r>
              <a:rPr lang="en-GB" sz="2800" dirty="0" err="1"/>
              <a:t>Infragistics</a:t>
            </a:r>
            <a:r>
              <a:rPr lang="en-GB" sz="2800" dirty="0"/>
              <a:t> Consultant </a:t>
            </a:r>
          </a:p>
          <a:p>
            <a:pPr algn="l"/>
            <a:r>
              <a:rPr lang="en-GB" sz="2800" dirty="0" smtClean="0"/>
              <a:t>Microsoft MVP </a:t>
            </a:r>
            <a:r>
              <a:rPr lang="en-GB" sz="2800" dirty="0" smtClean="0">
                <a:hlinkClick r:id="rId2"/>
              </a:rPr>
              <a:t>http</a:t>
            </a:r>
            <a:r>
              <a:rPr lang="en-GB" sz="2800" dirty="0">
                <a:hlinkClick r:id="rId2"/>
              </a:rPr>
              <a:t>://</a:t>
            </a:r>
            <a:r>
              <a:rPr lang="en-GB" sz="2800" dirty="0" smtClean="0">
                <a:hlinkClick r:id="rId2"/>
              </a:rPr>
              <a:t>debugmode.net</a:t>
            </a:r>
            <a:r>
              <a:rPr lang="en-GB" sz="2800" dirty="0" smtClean="0"/>
              <a:t>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913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1102" y="86264"/>
            <a:ext cx="9765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Host : Dhananjay Kumar</a:t>
            </a:r>
            <a:endParaRPr lang="en-US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102" y="1534578"/>
            <a:ext cx="3904495" cy="49797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45718" y="2151788"/>
            <a:ext cx="713828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800" dirty="0" smtClean="0"/>
              <a:t>Infragistics Consultant</a:t>
            </a:r>
          </a:p>
          <a:p>
            <a:endParaRPr lang="en-GB" sz="28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800" dirty="0" smtClean="0"/>
              <a:t>6 </a:t>
            </a:r>
            <a:r>
              <a:rPr lang="en-GB" sz="2800" dirty="0"/>
              <a:t>times Microsoft </a:t>
            </a:r>
            <a:r>
              <a:rPr lang="en-GB" sz="2800" dirty="0" smtClean="0"/>
              <a:t>MVP</a:t>
            </a:r>
          </a:p>
          <a:p>
            <a:r>
              <a:rPr lang="en-GB" sz="2800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800" b="1" dirty="0" smtClean="0"/>
              <a:t>@</a:t>
            </a:r>
            <a:r>
              <a:rPr lang="en-GB" sz="2800" b="1" dirty="0" err="1" smtClean="0"/>
              <a:t>debug_mode</a:t>
            </a:r>
            <a:endParaRPr lang="en-GB" sz="2800" b="1" dirty="0" smtClean="0"/>
          </a:p>
          <a:p>
            <a:endParaRPr lang="en-GB" sz="28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800" dirty="0" smtClean="0"/>
              <a:t>Blog : </a:t>
            </a:r>
            <a:r>
              <a:rPr lang="en-GB" sz="2400" dirty="0" smtClean="0">
                <a:hlinkClick r:id="rId3"/>
              </a:rPr>
              <a:t>http</a:t>
            </a:r>
            <a:r>
              <a:rPr lang="en-GB" sz="2400" dirty="0">
                <a:hlinkClick r:id="rId3"/>
              </a:rPr>
              <a:t>://debugmode.net</a:t>
            </a:r>
            <a:r>
              <a:rPr lang="en-GB" sz="2400" dirty="0"/>
              <a:t>  </a:t>
            </a:r>
            <a:endParaRPr lang="en-GB" sz="2400" dirty="0" smtClean="0"/>
          </a:p>
          <a:p>
            <a:endParaRPr lang="en-GB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800" dirty="0" smtClean="0"/>
              <a:t>Email</a:t>
            </a:r>
            <a:r>
              <a:rPr lang="en-GB" sz="2400" dirty="0" smtClean="0"/>
              <a:t> :  </a:t>
            </a:r>
            <a:r>
              <a:rPr lang="en-GB" sz="2400" dirty="0" smtClean="0">
                <a:hlinkClick r:id="rId4"/>
              </a:rPr>
              <a:t>debugmode@outlook.com</a:t>
            </a:r>
            <a:r>
              <a:rPr lang="en-GB" sz="2400" dirty="0" smtClean="0"/>
              <a:t>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419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1925"/>
            <a:ext cx="10972800" cy="715433"/>
          </a:xfrm>
        </p:spPr>
        <p:txBody>
          <a:bodyPr/>
          <a:lstStyle/>
          <a:p>
            <a:r>
              <a:rPr lang="en-GB" sz="4400" dirty="0" smtClean="0"/>
              <a:t>Agenda </a:t>
            </a:r>
            <a:endParaRPr lang="en-US" sz="44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32474101"/>
              </p:ext>
            </p:extLst>
          </p:nvPr>
        </p:nvGraphicFramePr>
        <p:xfrm>
          <a:off x="401782" y="719665"/>
          <a:ext cx="11430000" cy="5514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065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 smtClean="0"/>
              <a:t>Code First approach </a:t>
            </a:r>
            <a:endParaRPr lang="en-US" sz="4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39375418"/>
              </p:ext>
            </p:extLst>
          </p:nvPr>
        </p:nvGraphicFramePr>
        <p:xfrm>
          <a:off x="609599" y="1849582"/>
          <a:ext cx="4184073" cy="3576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n 5"/>
          <p:cNvSpPr/>
          <p:nvPr/>
        </p:nvSpPr>
        <p:spPr>
          <a:xfrm>
            <a:off x="5943126" y="1992957"/>
            <a:ext cx="1112808" cy="1518249"/>
          </a:xfrm>
          <a:prstGeom prst="ca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DB</a:t>
            </a:r>
            <a:endParaRPr lang="en-US" dirty="0"/>
          </a:p>
        </p:txBody>
      </p:sp>
      <p:sp>
        <p:nvSpPr>
          <p:cNvPr id="8" name="Left-Right Arrow 7"/>
          <p:cNvSpPr/>
          <p:nvPr/>
        </p:nvSpPr>
        <p:spPr>
          <a:xfrm>
            <a:off x="7055935" y="2532523"/>
            <a:ext cx="1018395" cy="38818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74330" y="1776896"/>
            <a:ext cx="3830218" cy="213235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176513" y="1173192"/>
            <a:ext cx="3045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Database first approach 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320287" y="4120544"/>
            <a:ext cx="3045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Code First approach </a:t>
            </a:r>
            <a:endParaRPr lang="en-US" sz="2000" b="1" dirty="0"/>
          </a:p>
        </p:txBody>
      </p:sp>
      <p:sp>
        <p:nvSpPr>
          <p:cNvPr id="12" name="Can 11"/>
          <p:cNvSpPr/>
          <p:nvPr/>
        </p:nvSpPr>
        <p:spPr>
          <a:xfrm>
            <a:off x="10653670" y="4611344"/>
            <a:ext cx="1112808" cy="1518249"/>
          </a:xfrm>
          <a:prstGeom prst="ca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DB</a:t>
            </a:r>
            <a:endParaRPr lang="en-US" dirty="0"/>
          </a:p>
        </p:txBody>
      </p:sp>
      <p:sp>
        <p:nvSpPr>
          <p:cNvPr id="13" name="Left-Right Arrow 12"/>
          <p:cNvSpPr/>
          <p:nvPr/>
        </p:nvSpPr>
        <p:spPr>
          <a:xfrm>
            <a:off x="9365412" y="5176375"/>
            <a:ext cx="1018395" cy="38818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00402" y="4589378"/>
            <a:ext cx="3830218" cy="2132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771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/>
      <p:bldP spid="11" grpId="0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66254"/>
            <a:ext cx="9875520" cy="720436"/>
          </a:xfrm>
        </p:spPr>
        <p:txBody>
          <a:bodyPr/>
          <a:lstStyle/>
          <a:p>
            <a:r>
              <a:rPr lang="en-GB" sz="4800" dirty="0" smtClean="0"/>
              <a:t>Code First approach </a:t>
            </a:r>
            <a:endParaRPr lang="en-US" sz="48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985732414"/>
              </p:ext>
            </p:extLst>
          </p:nvPr>
        </p:nvGraphicFramePr>
        <p:xfrm>
          <a:off x="207818" y="1163782"/>
          <a:ext cx="10668000" cy="461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344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66254"/>
            <a:ext cx="9875520" cy="720436"/>
          </a:xfrm>
        </p:spPr>
        <p:txBody>
          <a:bodyPr/>
          <a:lstStyle/>
          <a:p>
            <a:r>
              <a:rPr lang="en-GB" sz="4800" dirty="0" smtClean="0"/>
              <a:t>Code First approach </a:t>
            </a:r>
            <a:endParaRPr lang="en-US" sz="4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53355253"/>
              </p:ext>
            </p:extLst>
          </p:nvPr>
        </p:nvGraphicFramePr>
        <p:xfrm>
          <a:off x="207818" y="1163782"/>
          <a:ext cx="10668000" cy="461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698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7651" y="858979"/>
            <a:ext cx="11620500" cy="7148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GB" sz="1050" dirty="0" smtClean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GB" dirty="0"/>
              <a:t>About Code First </a:t>
            </a:r>
            <a:r>
              <a:rPr lang="en-GB" dirty="0" smtClean="0"/>
              <a:t>Approach</a:t>
            </a:r>
          </a:p>
          <a:p>
            <a:pPr lvl="0"/>
            <a:endParaRPr lang="en-US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GB" sz="2000" dirty="0"/>
              <a:t>Create first database </a:t>
            </a:r>
            <a:endParaRPr lang="en-GB" sz="2000" dirty="0" smtClean="0"/>
          </a:p>
          <a:p>
            <a:pPr lvl="0"/>
            <a:endParaRPr lang="en-US" sz="2000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000" dirty="0"/>
              <a:t>Managing connection strings </a:t>
            </a:r>
            <a:endParaRPr lang="en-US" sz="2000" dirty="0" smtClean="0"/>
          </a:p>
          <a:p>
            <a:pPr lvl="0"/>
            <a:endParaRPr lang="en-US" sz="2000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000" dirty="0"/>
              <a:t>Data Annotations and Fluent </a:t>
            </a:r>
            <a:r>
              <a:rPr lang="en-US" sz="2000" dirty="0" smtClean="0"/>
              <a:t>API</a:t>
            </a:r>
          </a:p>
          <a:p>
            <a:pPr lvl="0"/>
            <a:endParaRPr lang="en-US" sz="2000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GB" sz="2000" dirty="0"/>
              <a:t>Relationship between entities using the Annotations </a:t>
            </a:r>
            <a:endParaRPr lang="en-GB" sz="2000" dirty="0" smtClean="0"/>
          </a:p>
          <a:p>
            <a:pPr lvl="0"/>
            <a:endParaRPr lang="en-US" sz="2000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000" dirty="0"/>
              <a:t>Database creation </a:t>
            </a:r>
            <a:r>
              <a:rPr lang="en-US" sz="2000" dirty="0" smtClean="0"/>
              <a:t>strategies</a:t>
            </a:r>
          </a:p>
          <a:p>
            <a:pPr lvl="0"/>
            <a:endParaRPr lang="en-US" sz="2000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000" dirty="0"/>
              <a:t>Database initialization and seed methods </a:t>
            </a:r>
            <a:endParaRPr lang="en-US" sz="2000" dirty="0" smtClean="0"/>
          </a:p>
          <a:p>
            <a:pPr lvl="0"/>
            <a:endParaRPr lang="en-US" sz="2000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000" dirty="0"/>
              <a:t>Enabling migrations </a:t>
            </a:r>
            <a:endParaRPr lang="en-US" sz="2000" dirty="0" smtClean="0"/>
          </a:p>
          <a:p>
            <a:pPr lvl="0"/>
            <a:endParaRPr lang="en-US" sz="2000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000" dirty="0"/>
              <a:t>Update database</a:t>
            </a:r>
          </a:p>
          <a:p>
            <a:pPr lvl="0"/>
            <a:endParaRPr lang="en-US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0"/>
            <a:r>
              <a:rPr lang="en-GB" sz="2800" dirty="0" smtClean="0"/>
              <a:t> 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79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Infragistics can offer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welcome all of you to take advantage of a </a:t>
            </a:r>
            <a:r>
              <a:rPr lang="en-US" b="1" u="sng" dirty="0" smtClean="0"/>
              <a:t>FREE </a:t>
            </a:r>
            <a:r>
              <a:rPr lang="en-US" dirty="0" smtClean="0"/>
              <a:t> 30 Day Trial by downloading the product at: 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www.infragistics.com/products/ultimate/download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Please reach out to us at </a:t>
            </a:r>
            <a:r>
              <a:rPr lang="en-US" u="sng" dirty="0" smtClean="0">
                <a:hlinkClick r:id="rId3"/>
              </a:rPr>
              <a:t>Sales-India@infragistics.com</a:t>
            </a:r>
            <a:r>
              <a:rPr lang="en-US" dirty="0"/>
              <a:t> </a:t>
            </a:r>
            <a:r>
              <a:rPr lang="en-US" dirty="0" smtClean="0"/>
              <a:t>for any follow up questions you may have.   We welcome the opportunity to assist you.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44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gularJSig">
  <a:themeElements>
    <a:clrScheme name="IG them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92D2"/>
      </a:accent1>
      <a:accent2>
        <a:srgbClr val="008E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AngularJSig</Template>
  <TotalTime>7653</TotalTime>
  <Words>285</Words>
  <Application>Microsoft Office PowerPoint</Application>
  <PresentationFormat>Widescreen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ＭＳ Ｐゴシック</vt:lpstr>
      <vt:lpstr>ＭＳ Ｐゴシック</vt:lpstr>
      <vt:lpstr>Arial</vt:lpstr>
      <vt:lpstr>Calibri</vt:lpstr>
      <vt:lpstr>PT Sans Narrow</vt:lpstr>
      <vt:lpstr>Wingdings</vt:lpstr>
      <vt:lpstr>AngularJSig</vt:lpstr>
      <vt:lpstr>Simplifying the Code First Approach in the Entity Framework</vt:lpstr>
      <vt:lpstr>PowerPoint Presentation</vt:lpstr>
      <vt:lpstr>Agenda </vt:lpstr>
      <vt:lpstr>Code First approach </vt:lpstr>
      <vt:lpstr>Code First approach </vt:lpstr>
      <vt:lpstr>Code First approach </vt:lpstr>
      <vt:lpstr>Summary </vt:lpstr>
      <vt:lpstr>What Infragistics can offer you?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ANGULAR.jS</dc:title>
  <dc:creator>Dhananjay kumar</dc:creator>
  <cp:lastModifiedBy>Dhananjay kumar</cp:lastModifiedBy>
  <cp:revision>233</cp:revision>
  <dcterms:created xsi:type="dcterms:W3CDTF">2015-02-20T12:33:39Z</dcterms:created>
  <dcterms:modified xsi:type="dcterms:W3CDTF">2015-08-28T14:48:15Z</dcterms:modified>
</cp:coreProperties>
</file>